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4" r:id="rId1"/>
  </p:sldMasterIdLst>
  <p:notesMasterIdLst>
    <p:notesMasterId r:id="rId22"/>
  </p:notesMasterIdLst>
  <p:sldIdLst>
    <p:sldId id="280" r:id="rId2"/>
    <p:sldId id="257" r:id="rId3"/>
    <p:sldId id="282" r:id="rId4"/>
    <p:sldId id="283" r:id="rId5"/>
    <p:sldId id="284" r:id="rId6"/>
    <p:sldId id="261" r:id="rId7"/>
    <p:sldId id="262" r:id="rId8"/>
    <p:sldId id="263" r:id="rId9"/>
    <p:sldId id="264" r:id="rId10"/>
    <p:sldId id="265" r:id="rId11"/>
    <p:sldId id="259" r:id="rId12"/>
    <p:sldId id="285" r:id="rId13"/>
    <p:sldId id="266" r:id="rId14"/>
    <p:sldId id="272" r:id="rId15"/>
    <p:sldId id="267" r:id="rId16"/>
    <p:sldId id="286" r:id="rId17"/>
    <p:sldId id="268" r:id="rId18"/>
    <p:sldId id="269" r:id="rId19"/>
    <p:sldId id="287"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06"/>
    <p:restoredTop sz="95897"/>
  </p:normalViewPr>
  <p:slideViewPr>
    <p:cSldViewPr snapToGrid="0" snapToObjects="1">
      <p:cViewPr varScale="1">
        <p:scale>
          <a:sx n="110" d="100"/>
          <a:sy n="110" d="100"/>
        </p:scale>
        <p:origin x="20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FDEBC-15EB-49B3-A689-05189945D12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229F790-9973-4EB7-8369-1223A820277F}">
      <dgm:prSet/>
      <dgm:spPr/>
      <dgm:t>
        <a:bodyPr/>
        <a:lstStyle/>
        <a:p>
          <a:pPr>
            <a:lnSpc>
              <a:spcPct val="100000"/>
            </a:lnSpc>
            <a:defRPr cap="all"/>
          </a:pPr>
          <a:r>
            <a:rPr lang="en-US"/>
            <a:t>What are legal issue in nursing?</a:t>
          </a:r>
        </a:p>
      </dgm:t>
    </dgm:pt>
    <dgm:pt modelId="{E4F6A2FC-CA80-4640-89AA-FC210860ED57}" type="parTrans" cxnId="{07CE2CBE-A26F-4882-80FF-77ECBBAC18FA}">
      <dgm:prSet/>
      <dgm:spPr/>
      <dgm:t>
        <a:bodyPr/>
        <a:lstStyle/>
        <a:p>
          <a:endParaRPr lang="en-US"/>
        </a:p>
      </dgm:t>
    </dgm:pt>
    <dgm:pt modelId="{06111971-DFBF-49F1-9B74-592FD210BFFB}" type="sibTrans" cxnId="{07CE2CBE-A26F-4882-80FF-77ECBBAC18FA}">
      <dgm:prSet/>
      <dgm:spPr/>
      <dgm:t>
        <a:bodyPr/>
        <a:lstStyle/>
        <a:p>
          <a:endParaRPr lang="en-US"/>
        </a:p>
      </dgm:t>
    </dgm:pt>
    <dgm:pt modelId="{751A0A74-F979-48EF-B64E-B8B2A518791E}">
      <dgm:prSet/>
      <dgm:spPr/>
      <dgm:t>
        <a:bodyPr/>
        <a:lstStyle/>
        <a:p>
          <a:pPr>
            <a:lnSpc>
              <a:spcPct val="100000"/>
            </a:lnSpc>
            <a:defRPr cap="all"/>
          </a:pPr>
          <a:r>
            <a:rPr lang="en-US"/>
            <a:t>Story telling at it’s best</a:t>
          </a:r>
        </a:p>
      </dgm:t>
    </dgm:pt>
    <dgm:pt modelId="{2C5B2FF8-A3D6-4457-B443-0EBD57E615D4}" type="parTrans" cxnId="{AC8B22DB-7F2E-43A4-B6FA-48D941D8BC89}">
      <dgm:prSet/>
      <dgm:spPr/>
      <dgm:t>
        <a:bodyPr/>
        <a:lstStyle/>
        <a:p>
          <a:endParaRPr lang="en-US"/>
        </a:p>
      </dgm:t>
    </dgm:pt>
    <dgm:pt modelId="{C35C50F6-926B-4310-A2CD-FEBD1FA4ECBF}" type="sibTrans" cxnId="{AC8B22DB-7F2E-43A4-B6FA-48D941D8BC89}">
      <dgm:prSet/>
      <dgm:spPr/>
      <dgm:t>
        <a:bodyPr/>
        <a:lstStyle/>
        <a:p>
          <a:endParaRPr lang="en-US"/>
        </a:p>
      </dgm:t>
    </dgm:pt>
    <dgm:pt modelId="{DB03C9E7-8759-458C-9990-4A6B3AB30152}">
      <dgm:prSet/>
      <dgm:spPr/>
      <dgm:t>
        <a:bodyPr/>
        <a:lstStyle/>
        <a:p>
          <a:pPr>
            <a:lnSpc>
              <a:spcPct val="100000"/>
            </a:lnSpc>
            <a:defRPr cap="all"/>
          </a:pPr>
          <a:r>
            <a:rPr lang="en-US"/>
            <a:t>Aligning the Issues with Words </a:t>
          </a:r>
        </a:p>
      </dgm:t>
    </dgm:pt>
    <dgm:pt modelId="{DE563233-289F-4522-84A9-B9B7A1A65DD3}" type="parTrans" cxnId="{D99A6DBD-35AF-41CE-B1B6-292524019BA8}">
      <dgm:prSet/>
      <dgm:spPr/>
      <dgm:t>
        <a:bodyPr/>
        <a:lstStyle/>
        <a:p>
          <a:endParaRPr lang="en-US"/>
        </a:p>
      </dgm:t>
    </dgm:pt>
    <dgm:pt modelId="{F41E9F5A-FD7A-46B1-9CDE-78C1DF1CDD5D}" type="sibTrans" cxnId="{D99A6DBD-35AF-41CE-B1B6-292524019BA8}">
      <dgm:prSet/>
      <dgm:spPr/>
      <dgm:t>
        <a:bodyPr/>
        <a:lstStyle/>
        <a:p>
          <a:endParaRPr lang="en-US"/>
        </a:p>
      </dgm:t>
    </dgm:pt>
    <dgm:pt modelId="{10644059-4FBC-443E-84B3-CB41D86ACE04}">
      <dgm:prSet/>
      <dgm:spPr/>
      <dgm:t>
        <a:bodyPr/>
        <a:lstStyle/>
        <a:p>
          <a:pPr>
            <a:lnSpc>
              <a:spcPct val="100000"/>
            </a:lnSpc>
            <a:defRPr cap="all"/>
          </a:pPr>
          <a:r>
            <a:rPr lang="en-US"/>
            <a:t>Happy Endings </a:t>
          </a:r>
        </a:p>
      </dgm:t>
    </dgm:pt>
    <dgm:pt modelId="{0CDDA236-0C36-44D0-B312-ABCB61C4912D}" type="parTrans" cxnId="{FD966533-1209-43CC-8FB0-A67D40443701}">
      <dgm:prSet/>
      <dgm:spPr/>
      <dgm:t>
        <a:bodyPr/>
        <a:lstStyle/>
        <a:p>
          <a:endParaRPr lang="en-US"/>
        </a:p>
      </dgm:t>
    </dgm:pt>
    <dgm:pt modelId="{6493FD46-B9A6-4924-87F0-618F5DD5A034}" type="sibTrans" cxnId="{FD966533-1209-43CC-8FB0-A67D40443701}">
      <dgm:prSet/>
      <dgm:spPr/>
      <dgm:t>
        <a:bodyPr/>
        <a:lstStyle/>
        <a:p>
          <a:endParaRPr lang="en-US"/>
        </a:p>
      </dgm:t>
    </dgm:pt>
    <dgm:pt modelId="{AF7C4434-3F27-4BB5-B03E-B953CDE378EC}">
      <dgm:prSet/>
      <dgm:spPr/>
      <dgm:t>
        <a:bodyPr/>
        <a:lstStyle/>
        <a:p>
          <a:pPr>
            <a:lnSpc>
              <a:spcPct val="100000"/>
            </a:lnSpc>
            <a:defRPr cap="all"/>
          </a:pPr>
          <a:r>
            <a:rPr lang="en-US"/>
            <a:t>Conclusion</a:t>
          </a:r>
        </a:p>
      </dgm:t>
    </dgm:pt>
    <dgm:pt modelId="{74662D92-5CF2-4BD4-A6D1-53568BD2E513}" type="parTrans" cxnId="{6B75789C-4B3A-44BC-8C87-07701A9E3285}">
      <dgm:prSet/>
      <dgm:spPr/>
      <dgm:t>
        <a:bodyPr/>
        <a:lstStyle/>
        <a:p>
          <a:endParaRPr lang="en-US"/>
        </a:p>
      </dgm:t>
    </dgm:pt>
    <dgm:pt modelId="{E8787868-97E3-4041-84C4-83F3E546847F}" type="sibTrans" cxnId="{6B75789C-4B3A-44BC-8C87-07701A9E3285}">
      <dgm:prSet/>
      <dgm:spPr/>
      <dgm:t>
        <a:bodyPr/>
        <a:lstStyle/>
        <a:p>
          <a:endParaRPr lang="en-US"/>
        </a:p>
      </dgm:t>
    </dgm:pt>
    <dgm:pt modelId="{9ADA9923-F408-4635-ACCE-59976ED14017}" type="pres">
      <dgm:prSet presAssocID="{D90FDEBC-15EB-49B3-A689-05189945D12F}" presName="root" presStyleCnt="0">
        <dgm:presLayoutVars>
          <dgm:dir/>
          <dgm:resizeHandles val="exact"/>
        </dgm:presLayoutVars>
      </dgm:prSet>
      <dgm:spPr/>
    </dgm:pt>
    <dgm:pt modelId="{26C4DACC-085D-4871-AFBD-9A44962DB5D9}" type="pres">
      <dgm:prSet presAssocID="{9229F790-9973-4EB7-8369-1223A820277F}" presName="compNode" presStyleCnt="0"/>
      <dgm:spPr/>
    </dgm:pt>
    <dgm:pt modelId="{4116F9EC-EEF5-4527-A919-A7937D00F774}" type="pres">
      <dgm:prSet presAssocID="{9229F790-9973-4EB7-8369-1223A820277F}" presName="iconBgRect" presStyleLbl="bgShp" presStyleIdx="0" presStyleCnt="5"/>
      <dgm:spPr>
        <a:prstGeom prst="round2DiagRect">
          <a:avLst>
            <a:gd name="adj1" fmla="val 29727"/>
            <a:gd name="adj2" fmla="val 0"/>
          </a:avLst>
        </a:prstGeom>
      </dgm:spPr>
    </dgm:pt>
    <dgm:pt modelId="{AF3ECE84-B1C8-4118-9E57-0B47E449BAE1}" type="pres">
      <dgm:prSet presAssocID="{9229F790-9973-4EB7-8369-1223A820277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C0260552-C4BD-4C41-9507-94FE8D0A53AD}" type="pres">
      <dgm:prSet presAssocID="{9229F790-9973-4EB7-8369-1223A820277F}" presName="spaceRect" presStyleCnt="0"/>
      <dgm:spPr/>
    </dgm:pt>
    <dgm:pt modelId="{04A87A8A-E957-4792-A740-190C9971BDEB}" type="pres">
      <dgm:prSet presAssocID="{9229F790-9973-4EB7-8369-1223A820277F}" presName="textRect" presStyleLbl="revTx" presStyleIdx="0" presStyleCnt="5">
        <dgm:presLayoutVars>
          <dgm:chMax val="1"/>
          <dgm:chPref val="1"/>
        </dgm:presLayoutVars>
      </dgm:prSet>
      <dgm:spPr/>
    </dgm:pt>
    <dgm:pt modelId="{32C85884-22F5-425C-B50F-FF17669A6F5F}" type="pres">
      <dgm:prSet presAssocID="{06111971-DFBF-49F1-9B74-592FD210BFFB}" presName="sibTrans" presStyleCnt="0"/>
      <dgm:spPr/>
    </dgm:pt>
    <dgm:pt modelId="{99690207-F307-4AB4-A68D-F7E8F3F7557E}" type="pres">
      <dgm:prSet presAssocID="{751A0A74-F979-48EF-B64E-B8B2A518791E}" presName="compNode" presStyleCnt="0"/>
      <dgm:spPr/>
    </dgm:pt>
    <dgm:pt modelId="{14F21D06-3910-473E-856D-E725818B0F25}" type="pres">
      <dgm:prSet presAssocID="{751A0A74-F979-48EF-B64E-B8B2A518791E}" presName="iconBgRect" presStyleLbl="bgShp" presStyleIdx="1" presStyleCnt="5"/>
      <dgm:spPr>
        <a:prstGeom prst="round2DiagRect">
          <a:avLst>
            <a:gd name="adj1" fmla="val 29727"/>
            <a:gd name="adj2" fmla="val 0"/>
          </a:avLst>
        </a:prstGeom>
      </dgm:spPr>
    </dgm:pt>
    <dgm:pt modelId="{FB945B0E-D454-4234-BD13-7BA62EB1D234}" type="pres">
      <dgm:prSet presAssocID="{751A0A74-F979-48EF-B64E-B8B2A518791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14370AD2-53C8-45EE-98E8-6D5421F5DBB7}" type="pres">
      <dgm:prSet presAssocID="{751A0A74-F979-48EF-B64E-B8B2A518791E}" presName="spaceRect" presStyleCnt="0"/>
      <dgm:spPr/>
    </dgm:pt>
    <dgm:pt modelId="{B3D5BD85-A08E-4065-8C5A-D640D410927E}" type="pres">
      <dgm:prSet presAssocID="{751A0A74-F979-48EF-B64E-B8B2A518791E}" presName="textRect" presStyleLbl="revTx" presStyleIdx="1" presStyleCnt="5">
        <dgm:presLayoutVars>
          <dgm:chMax val="1"/>
          <dgm:chPref val="1"/>
        </dgm:presLayoutVars>
      </dgm:prSet>
      <dgm:spPr/>
    </dgm:pt>
    <dgm:pt modelId="{011AB273-12F0-4D71-B665-FA6E20996D82}" type="pres">
      <dgm:prSet presAssocID="{C35C50F6-926B-4310-A2CD-FEBD1FA4ECBF}" presName="sibTrans" presStyleCnt="0"/>
      <dgm:spPr/>
    </dgm:pt>
    <dgm:pt modelId="{7CD78507-8560-47BB-A033-5A1EF3EAA790}" type="pres">
      <dgm:prSet presAssocID="{DB03C9E7-8759-458C-9990-4A6B3AB30152}" presName="compNode" presStyleCnt="0"/>
      <dgm:spPr/>
    </dgm:pt>
    <dgm:pt modelId="{A19A8E04-7C60-4F75-95DB-8245172201FB}" type="pres">
      <dgm:prSet presAssocID="{DB03C9E7-8759-458C-9990-4A6B3AB30152}" presName="iconBgRect" presStyleLbl="bgShp" presStyleIdx="2" presStyleCnt="5"/>
      <dgm:spPr>
        <a:prstGeom prst="round2DiagRect">
          <a:avLst>
            <a:gd name="adj1" fmla="val 29727"/>
            <a:gd name="adj2" fmla="val 0"/>
          </a:avLst>
        </a:prstGeom>
      </dgm:spPr>
    </dgm:pt>
    <dgm:pt modelId="{DC659B9D-FB3C-430E-866C-3B7E5D60A3DF}" type="pres">
      <dgm:prSet presAssocID="{DB03C9E7-8759-458C-9990-4A6B3AB3015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A6B6B48A-7944-493F-B33B-BE0006C0DF18}" type="pres">
      <dgm:prSet presAssocID="{DB03C9E7-8759-458C-9990-4A6B3AB30152}" presName="spaceRect" presStyleCnt="0"/>
      <dgm:spPr/>
    </dgm:pt>
    <dgm:pt modelId="{EB11661E-3014-4B8A-ABA2-E5DEB830EFDD}" type="pres">
      <dgm:prSet presAssocID="{DB03C9E7-8759-458C-9990-4A6B3AB30152}" presName="textRect" presStyleLbl="revTx" presStyleIdx="2" presStyleCnt="5">
        <dgm:presLayoutVars>
          <dgm:chMax val="1"/>
          <dgm:chPref val="1"/>
        </dgm:presLayoutVars>
      </dgm:prSet>
      <dgm:spPr/>
    </dgm:pt>
    <dgm:pt modelId="{9BD22A48-E95A-418D-8B2C-74F3F5F997C7}" type="pres">
      <dgm:prSet presAssocID="{F41E9F5A-FD7A-46B1-9CDE-78C1DF1CDD5D}" presName="sibTrans" presStyleCnt="0"/>
      <dgm:spPr/>
    </dgm:pt>
    <dgm:pt modelId="{3A055FDE-B00F-4F3B-8A71-06472043B8CE}" type="pres">
      <dgm:prSet presAssocID="{10644059-4FBC-443E-84B3-CB41D86ACE04}" presName="compNode" presStyleCnt="0"/>
      <dgm:spPr/>
    </dgm:pt>
    <dgm:pt modelId="{71E5EE1E-48D5-4675-AD4C-419BD1C7AE38}" type="pres">
      <dgm:prSet presAssocID="{10644059-4FBC-443E-84B3-CB41D86ACE04}" presName="iconBgRect" presStyleLbl="bgShp" presStyleIdx="3" presStyleCnt="5"/>
      <dgm:spPr>
        <a:prstGeom prst="round2DiagRect">
          <a:avLst>
            <a:gd name="adj1" fmla="val 29727"/>
            <a:gd name="adj2" fmla="val 0"/>
          </a:avLst>
        </a:prstGeom>
      </dgm:spPr>
    </dgm:pt>
    <dgm:pt modelId="{A5804844-7C28-4CEC-81C6-5C9408EA29C9}" type="pres">
      <dgm:prSet presAssocID="{10644059-4FBC-443E-84B3-CB41D86ACE0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iling Face with No Fill"/>
        </a:ext>
      </dgm:extLst>
    </dgm:pt>
    <dgm:pt modelId="{E73D1755-84C9-42A0-9A57-8BA74B3B1881}" type="pres">
      <dgm:prSet presAssocID="{10644059-4FBC-443E-84B3-CB41D86ACE04}" presName="spaceRect" presStyleCnt="0"/>
      <dgm:spPr/>
    </dgm:pt>
    <dgm:pt modelId="{F809CC06-7B13-4C82-B84C-1969BBB9E091}" type="pres">
      <dgm:prSet presAssocID="{10644059-4FBC-443E-84B3-CB41D86ACE04}" presName="textRect" presStyleLbl="revTx" presStyleIdx="3" presStyleCnt="5">
        <dgm:presLayoutVars>
          <dgm:chMax val="1"/>
          <dgm:chPref val="1"/>
        </dgm:presLayoutVars>
      </dgm:prSet>
      <dgm:spPr/>
    </dgm:pt>
    <dgm:pt modelId="{35EEBA7C-46D7-4FC4-9F22-C1817643C479}" type="pres">
      <dgm:prSet presAssocID="{6493FD46-B9A6-4924-87F0-618F5DD5A034}" presName="sibTrans" presStyleCnt="0"/>
      <dgm:spPr/>
    </dgm:pt>
    <dgm:pt modelId="{33384386-77AB-4DFA-BBAB-6FB58A20E9BA}" type="pres">
      <dgm:prSet presAssocID="{AF7C4434-3F27-4BB5-B03E-B953CDE378EC}" presName="compNode" presStyleCnt="0"/>
      <dgm:spPr/>
    </dgm:pt>
    <dgm:pt modelId="{F549F783-11B1-4059-A25E-B4597EC14C41}" type="pres">
      <dgm:prSet presAssocID="{AF7C4434-3F27-4BB5-B03E-B953CDE378EC}" presName="iconBgRect" presStyleLbl="bgShp" presStyleIdx="4" presStyleCnt="5"/>
      <dgm:spPr>
        <a:prstGeom prst="round2DiagRect">
          <a:avLst>
            <a:gd name="adj1" fmla="val 29727"/>
            <a:gd name="adj2" fmla="val 0"/>
          </a:avLst>
        </a:prstGeom>
      </dgm:spPr>
    </dgm:pt>
    <dgm:pt modelId="{4640BC9D-68C4-4DB9-8734-85AD162DEE18}" type="pres">
      <dgm:prSet presAssocID="{AF7C4434-3F27-4BB5-B03E-B953CDE378E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6CC2F02E-5CCC-4611-B9C9-FE5247405F02}" type="pres">
      <dgm:prSet presAssocID="{AF7C4434-3F27-4BB5-B03E-B953CDE378EC}" presName="spaceRect" presStyleCnt="0"/>
      <dgm:spPr/>
    </dgm:pt>
    <dgm:pt modelId="{5D4F1A11-FA73-4438-848B-02A90762E67B}" type="pres">
      <dgm:prSet presAssocID="{AF7C4434-3F27-4BB5-B03E-B953CDE378EC}" presName="textRect" presStyleLbl="revTx" presStyleIdx="4" presStyleCnt="5">
        <dgm:presLayoutVars>
          <dgm:chMax val="1"/>
          <dgm:chPref val="1"/>
        </dgm:presLayoutVars>
      </dgm:prSet>
      <dgm:spPr/>
    </dgm:pt>
  </dgm:ptLst>
  <dgm:cxnLst>
    <dgm:cxn modelId="{FACEF016-ED84-374E-B37F-696CE5190AAE}" type="presOf" srcId="{751A0A74-F979-48EF-B64E-B8B2A518791E}" destId="{B3D5BD85-A08E-4065-8C5A-D640D410927E}" srcOrd="0" destOrd="0" presId="urn:microsoft.com/office/officeart/2018/5/layout/IconLeafLabelList"/>
    <dgm:cxn modelId="{D720671F-CF9C-734B-AE09-D5C2E9AB0869}" type="presOf" srcId="{DB03C9E7-8759-458C-9990-4A6B3AB30152}" destId="{EB11661E-3014-4B8A-ABA2-E5DEB830EFDD}" srcOrd="0" destOrd="0" presId="urn:microsoft.com/office/officeart/2018/5/layout/IconLeafLabelList"/>
    <dgm:cxn modelId="{FD966533-1209-43CC-8FB0-A67D40443701}" srcId="{D90FDEBC-15EB-49B3-A689-05189945D12F}" destId="{10644059-4FBC-443E-84B3-CB41D86ACE04}" srcOrd="3" destOrd="0" parTransId="{0CDDA236-0C36-44D0-B312-ABCB61C4912D}" sibTransId="{6493FD46-B9A6-4924-87F0-618F5DD5A034}"/>
    <dgm:cxn modelId="{6B75789C-4B3A-44BC-8C87-07701A9E3285}" srcId="{D90FDEBC-15EB-49B3-A689-05189945D12F}" destId="{AF7C4434-3F27-4BB5-B03E-B953CDE378EC}" srcOrd="4" destOrd="0" parTransId="{74662D92-5CF2-4BD4-A6D1-53568BD2E513}" sibTransId="{E8787868-97E3-4041-84C4-83F3E546847F}"/>
    <dgm:cxn modelId="{8C2D9EB1-8CF3-304D-BB2D-CD89DDF37B7F}" type="presOf" srcId="{9229F790-9973-4EB7-8369-1223A820277F}" destId="{04A87A8A-E957-4792-A740-190C9971BDEB}" srcOrd="0" destOrd="0" presId="urn:microsoft.com/office/officeart/2018/5/layout/IconLeafLabelList"/>
    <dgm:cxn modelId="{D99A6DBD-35AF-41CE-B1B6-292524019BA8}" srcId="{D90FDEBC-15EB-49B3-A689-05189945D12F}" destId="{DB03C9E7-8759-458C-9990-4A6B3AB30152}" srcOrd="2" destOrd="0" parTransId="{DE563233-289F-4522-84A9-B9B7A1A65DD3}" sibTransId="{F41E9F5A-FD7A-46B1-9CDE-78C1DF1CDD5D}"/>
    <dgm:cxn modelId="{07CE2CBE-A26F-4882-80FF-77ECBBAC18FA}" srcId="{D90FDEBC-15EB-49B3-A689-05189945D12F}" destId="{9229F790-9973-4EB7-8369-1223A820277F}" srcOrd="0" destOrd="0" parTransId="{E4F6A2FC-CA80-4640-89AA-FC210860ED57}" sibTransId="{06111971-DFBF-49F1-9B74-592FD210BFFB}"/>
    <dgm:cxn modelId="{6D342ECD-BD04-C04C-8AF4-7D01A1B2CB49}" type="presOf" srcId="{10644059-4FBC-443E-84B3-CB41D86ACE04}" destId="{F809CC06-7B13-4C82-B84C-1969BBB9E091}" srcOrd="0" destOrd="0" presId="urn:microsoft.com/office/officeart/2018/5/layout/IconLeafLabelList"/>
    <dgm:cxn modelId="{8F99F7CE-C2F0-B346-B62D-E4A90E20CA09}" type="presOf" srcId="{D90FDEBC-15EB-49B3-A689-05189945D12F}" destId="{9ADA9923-F408-4635-ACCE-59976ED14017}" srcOrd="0" destOrd="0" presId="urn:microsoft.com/office/officeart/2018/5/layout/IconLeafLabelList"/>
    <dgm:cxn modelId="{AC8B22DB-7F2E-43A4-B6FA-48D941D8BC89}" srcId="{D90FDEBC-15EB-49B3-A689-05189945D12F}" destId="{751A0A74-F979-48EF-B64E-B8B2A518791E}" srcOrd="1" destOrd="0" parTransId="{2C5B2FF8-A3D6-4457-B443-0EBD57E615D4}" sibTransId="{C35C50F6-926B-4310-A2CD-FEBD1FA4ECBF}"/>
    <dgm:cxn modelId="{178667F2-F004-B040-8355-0389F3B40F8F}" type="presOf" srcId="{AF7C4434-3F27-4BB5-B03E-B953CDE378EC}" destId="{5D4F1A11-FA73-4438-848B-02A90762E67B}" srcOrd="0" destOrd="0" presId="urn:microsoft.com/office/officeart/2018/5/layout/IconLeafLabelList"/>
    <dgm:cxn modelId="{55E5AE73-1407-8845-876C-595BDE7BC224}" type="presParOf" srcId="{9ADA9923-F408-4635-ACCE-59976ED14017}" destId="{26C4DACC-085D-4871-AFBD-9A44962DB5D9}" srcOrd="0" destOrd="0" presId="urn:microsoft.com/office/officeart/2018/5/layout/IconLeafLabelList"/>
    <dgm:cxn modelId="{3797D98D-0D0D-FC4D-B424-8A35C2EF0C5C}" type="presParOf" srcId="{26C4DACC-085D-4871-AFBD-9A44962DB5D9}" destId="{4116F9EC-EEF5-4527-A919-A7937D00F774}" srcOrd="0" destOrd="0" presId="urn:microsoft.com/office/officeart/2018/5/layout/IconLeafLabelList"/>
    <dgm:cxn modelId="{6634DDB3-F6BB-8545-955E-0273C41AD047}" type="presParOf" srcId="{26C4DACC-085D-4871-AFBD-9A44962DB5D9}" destId="{AF3ECE84-B1C8-4118-9E57-0B47E449BAE1}" srcOrd="1" destOrd="0" presId="urn:microsoft.com/office/officeart/2018/5/layout/IconLeafLabelList"/>
    <dgm:cxn modelId="{9CB0FB93-AB43-8249-9B5C-6A86ABEAF5C9}" type="presParOf" srcId="{26C4DACC-085D-4871-AFBD-9A44962DB5D9}" destId="{C0260552-C4BD-4C41-9507-94FE8D0A53AD}" srcOrd="2" destOrd="0" presId="urn:microsoft.com/office/officeart/2018/5/layout/IconLeafLabelList"/>
    <dgm:cxn modelId="{667FAF09-6F15-F446-82A9-A999C88F40F5}" type="presParOf" srcId="{26C4DACC-085D-4871-AFBD-9A44962DB5D9}" destId="{04A87A8A-E957-4792-A740-190C9971BDEB}" srcOrd="3" destOrd="0" presId="urn:microsoft.com/office/officeart/2018/5/layout/IconLeafLabelList"/>
    <dgm:cxn modelId="{85220AC2-3C32-A14F-B012-1F1987FCF40A}" type="presParOf" srcId="{9ADA9923-F408-4635-ACCE-59976ED14017}" destId="{32C85884-22F5-425C-B50F-FF17669A6F5F}" srcOrd="1" destOrd="0" presId="urn:microsoft.com/office/officeart/2018/5/layout/IconLeafLabelList"/>
    <dgm:cxn modelId="{CAC7A63C-6ED4-EE41-823C-BAA4FA02277F}" type="presParOf" srcId="{9ADA9923-F408-4635-ACCE-59976ED14017}" destId="{99690207-F307-4AB4-A68D-F7E8F3F7557E}" srcOrd="2" destOrd="0" presId="urn:microsoft.com/office/officeart/2018/5/layout/IconLeafLabelList"/>
    <dgm:cxn modelId="{20E0BF4B-7F21-1A47-8187-ECDE6EC74C07}" type="presParOf" srcId="{99690207-F307-4AB4-A68D-F7E8F3F7557E}" destId="{14F21D06-3910-473E-856D-E725818B0F25}" srcOrd="0" destOrd="0" presId="urn:microsoft.com/office/officeart/2018/5/layout/IconLeafLabelList"/>
    <dgm:cxn modelId="{24D78301-73C0-F04B-9534-78982A11EA2E}" type="presParOf" srcId="{99690207-F307-4AB4-A68D-F7E8F3F7557E}" destId="{FB945B0E-D454-4234-BD13-7BA62EB1D234}" srcOrd="1" destOrd="0" presId="urn:microsoft.com/office/officeart/2018/5/layout/IconLeafLabelList"/>
    <dgm:cxn modelId="{FACCB535-C14A-8E4D-AF3E-1EBAB7FE1F42}" type="presParOf" srcId="{99690207-F307-4AB4-A68D-F7E8F3F7557E}" destId="{14370AD2-53C8-45EE-98E8-6D5421F5DBB7}" srcOrd="2" destOrd="0" presId="urn:microsoft.com/office/officeart/2018/5/layout/IconLeafLabelList"/>
    <dgm:cxn modelId="{487A06EB-55EF-0641-A0CE-46D60B5DB664}" type="presParOf" srcId="{99690207-F307-4AB4-A68D-F7E8F3F7557E}" destId="{B3D5BD85-A08E-4065-8C5A-D640D410927E}" srcOrd="3" destOrd="0" presId="urn:microsoft.com/office/officeart/2018/5/layout/IconLeafLabelList"/>
    <dgm:cxn modelId="{4A032486-CB8F-2341-B380-B34175F9E02C}" type="presParOf" srcId="{9ADA9923-F408-4635-ACCE-59976ED14017}" destId="{011AB273-12F0-4D71-B665-FA6E20996D82}" srcOrd="3" destOrd="0" presId="urn:microsoft.com/office/officeart/2018/5/layout/IconLeafLabelList"/>
    <dgm:cxn modelId="{CD80AD1B-7DB9-1148-B624-1BCF5E2933F5}" type="presParOf" srcId="{9ADA9923-F408-4635-ACCE-59976ED14017}" destId="{7CD78507-8560-47BB-A033-5A1EF3EAA790}" srcOrd="4" destOrd="0" presId="urn:microsoft.com/office/officeart/2018/5/layout/IconLeafLabelList"/>
    <dgm:cxn modelId="{B58A4140-DD08-294A-AEB9-E7A485729E23}" type="presParOf" srcId="{7CD78507-8560-47BB-A033-5A1EF3EAA790}" destId="{A19A8E04-7C60-4F75-95DB-8245172201FB}" srcOrd="0" destOrd="0" presId="urn:microsoft.com/office/officeart/2018/5/layout/IconLeafLabelList"/>
    <dgm:cxn modelId="{0F4065E7-0F59-364E-A70B-638755473C45}" type="presParOf" srcId="{7CD78507-8560-47BB-A033-5A1EF3EAA790}" destId="{DC659B9D-FB3C-430E-866C-3B7E5D60A3DF}" srcOrd="1" destOrd="0" presId="urn:microsoft.com/office/officeart/2018/5/layout/IconLeafLabelList"/>
    <dgm:cxn modelId="{018A22E6-9208-2342-BA19-8CFD8D5F2FA9}" type="presParOf" srcId="{7CD78507-8560-47BB-A033-5A1EF3EAA790}" destId="{A6B6B48A-7944-493F-B33B-BE0006C0DF18}" srcOrd="2" destOrd="0" presId="urn:microsoft.com/office/officeart/2018/5/layout/IconLeafLabelList"/>
    <dgm:cxn modelId="{F92DB50C-D52E-FD42-86CA-3F7FD942F5C5}" type="presParOf" srcId="{7CD78507-8560-47BB-A033-5A1EF3EAA790}" destId="{EB11661E-3014-4B8A-ABA2-E5DEB830EFDD}" srcOrd="3" destOrd="0" presId="urn:microsoft.com/office/officeart/2018/5/layout/IconLeafLabelList"/>
    <dgm:cxn modelId="{7FBC9653-E692-CC45-B892-755AF737375D}" type="presParOf" srcId="{9ADA9923-F408-4635-ACCE-59976ED14017}" destId="{9BD22A48-E95A-418D-8B2C-74F3F5F997C7}" srcOrd="5" destOrd="0" presId="urn:microsoft.com/office/officeart/2018/5/layout/IconLeafLabelList"/>
    <dgm:cxn modelId="{7D77F873-5CD6-6244-861B-0AAC93022EE2}" type="presParOf" srcId="{9ADA9923-F408-4635-ACCE-59976ED14017}" destId="{3A055FDE-B00F-4F3B-8A71-06472043B8CE}" srcOrd="6" destOrd="0" presId="urn:microsoft.com/office/officeart/2018/5/layout/IconLeafLabelList"/>
    <dgm:cxn modelId="{40ABB6AF-504D-D646-AAF8-AD61C27A9434}" type="presParOf" srcId="{3A055FDE-B00F-4F3B-8A71-06472043B8CE}" destId="{71E5EE1E-48D5-4675-AD4C-419BD1C7AE38}" srcOrd="0" destOrd="0" presId="urn:microsoft.com/office/officeart/2018/5/layout/IconLeafLabelList"/>
    <dgm:cxn modelId="{FC6A439C-E9C4-0D40-B6BF-8BE4F78C85CA}" type="presParOf" srcId="{3A055FDE-B00F-4F3B-8A71-06472043B8CE}" destId="{A5804844-7C28-4CEC-81C6-5C9408EA29C9}" srcOrd="1" destOrd="0" presId="urn:microsoft.com/office/officeart/2018/5/layout/IconLeafLabelList"/>
    <dgm:cxn modelId="{E6EB82D9-7161-5645-A43E-E6CFA26D9BE1}" type="presParOf" srcId="{3A055FDE-B00F-4F3B-8A71-06472043B8CE}" destId="{E73D1755-84C9-42A0-9A57-8BA74B3B1881}" srcOrd="2" destOrd="0" presId="urn:microsoft.com/office/officeart/2018/5/layout/IconLeafLabelList"/>
    <dgm:cxn modelId="{1383A38F-1058-814F-90BB-E446A4B9A9F5}" type="presParOf" srcId="{3A055FDE-B00F-4F3B-8A71-06472043B8CE}" destId="{F809CC06-7B13-4C82-B84C-1969BBB9E091}" srcOrd="3" destOrd="0" presId="urn:microsoft.com/office/officeart/2018/5/layout/IconLeafLabelList"/>
    <dgm:cxn modelId="{E4EB6C4B-BBDB-9E45-95CE-0AEA4EB6B2D4}" type="presParOf" srcId="{9ADA9923-F408-4635-ACCE-59976ED14017}" destId="{35EEBA7C-46D7-4FC4-9F22-C1817643C479}" srcOrd="7" destOrd="0" presId="urn:microsoft.com/office/officeart/2018/5/layout/IconLeafLabelList"/>
    <dgm:cxn modelId="{773E5E47-0A49-2C46-A330-287C9D00BD10}" type="presParOf" srcId="{9ADA9923-F408-4635-ACCE-59976ED14017}" destId="{33384386-77AB-4DFA-BBAB-6FB58A20E9BA}" srcOrd="8" destOrd="0" presId="urn:microsoft.com/office/officeart/2018/5/layout/IconLeafLabelList"/>
    <dgm:cxn modelId="{0C82497D-CA2C-5C4E-8084-DE6742C3E966}" type="presParOf" srcId="{33384386-77AB-4DFA-BBAB-6FB58A20E9BA}" destId="{F549F783-11B1-4059-A25E-B4597EC14C41}" srcOrd="0" destOrd="0" presId="urn:microsoft.com/office/officeart/2018/5/layout/IconLeafLabelList"/>
    <dgm:cxn modelId="{10BB7537-40FD-9D4D-AA93-13F5F9206F61}" type="presParOf" srcId="{33384386-77AB-4DFA-BBAB-6FB58A20E9BA}" destId="{4640BC9D-68C4-4DB9-8734-85AD162DEE18}" srcOrd="1" destOrd="0" presId="urn:microsoft.com/office/officeart/2018/5/layout/IconLeafLabelList"/>
    <dgm:cxn modelId="{6FE44FD1-4CDD-934B-AEE7-D355CE06313E}" type="presParOf" srcId="{33384386-77AB-4DFA-BBAB-6FB58A20E9BA}" destId="{6CC2F02E-5CCC-4611-B9C9-FE5247405F02}" srcOrd="2" destOrd="0" presId="urn:microsoft.com/office/officeart/2018/5/layout/IconLeafLabelList"/>
    <dgm:cxn modelId="{0DC49BF2-99DE-4244-BF88-186F3E84E12E}" type="presParOf" srcId="{33384386-77AB-4DFA-BBAB-6FB58A20E9BA}" destId="{5D4F1A11-FA73-4438-848B-02A90762E67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C782CB-0EE6-4142-9BE5-D064376C6E25}" type="doc">
      <dgm:prSet loTypeId="urn:microsoft.com/office/officeart/2005/8/layout/matrix2" loCatId="matrix" qsTypeId="urn:microsoft.com/office/officeart/2005/8/quickstyle/simple1" qsCatId="simple" csTypeId="urn:microsoft.com/office/officeart/2005/8/colors/colorful1" csCatId="colorful"/>
      <dgm:spPr/>
      <dgm:t>
        <a:bodyPr/>
        <a:lstStyle/>
        <a:p>
          <a:endParaRPr lang="en-US"/>
        </a:p>
      </dgm:t>
    </dgm:pt>
    <dgm:pt modelId="{2667BCB4-2934-42DE-908B-4263D1E8B639}">
      <dgm:prSet/>
      <dgm:spPr/>
      <dgm:t>
        <a:bodyPr/>
        <a:lstStyle/>
        <a:p>
          <a:r>
            <a:rPr lang="en-US"/>
            <a:t>Your assessment, my assessment, and your assessment too……</a:t>
          </a:r>
        </a:p>
      </dgm:t>
    </dgm:pt>
    <dgm:pt modelId="{C3FADB8F-3ACD-4F0D-B9C1-9F10559F5449}" type="parTrans" cxnId="{E680C523-8D3F-4125-A160-96A310A23A5D}">
      <dgm:prSet/>
      <dgm:spPr/>
      <dgm:t>
        <a:bodyPr/>
        <a:lstStyle/>
        <a:p>
          <a:endParaRPr lang="en-US"/>
        </a:p>
      </dgm:t>
    </dgm:pt>
    <dgm:pt modelId="{4754A25C-1770-4DFD-AB44-6F3DFC903A86}" type="sibTrans" cxnId="{E680C523-8D3F-4125-A160-96A310A23A5D}">
      <dgm:prSet/>
      <dgm:spPr/>
      <dgm:t>
        <a:bodyPr/>
        <a:lstStyle/>
        <a:p>
          <a:endParaRPr lang="en-US"/>
        </a:p>
      </dgm:t>
    </dgm:pt>
    <dgm:pt modelId="{E101A54D-4C6A-42C6-BA83-098761258154}">
      <dgm:prSet/>
      <dgm:spPr/>
      <dgm:t>
        <a:bodyPr/>
        <a:lstStyle/>
        <a:p>
          <a:r>
            <a:rPr lang="en-US"/>
            <a:t>Interventions: Those that are ordered and those that are “soft”…..</a:t>
          </a:r>
        </a:p>
      </dgm:t>
    </dgm:pt>
    <dgm:pt modelId="{5639C1B2-F06A-4681-9140-3634A817F463}" type="parTrans" cxnId="{02736F7F-C11C-4E9E-8691-C29A61716C66}">
      <dgm:prSet/>
      <dgm:spPr/>
      <dgm:t>
        <a:bodyPr/>
        <a:lstStyle/>
        <a:p>
          <a:endParaRPr lang="en-US"/>
        </a:p>
      </dgm:t>
    </dgm:pt>
    <dgm:pt modelId="{8A1B9961-75CC-4D08-A940-C64105F3BFE2}" type="sibTrans" cxnId="{02736F7F-C11C-4E9E-8691-C29A61716C66}">
      <dgm:prSet/>
      <dgm:spPr/>
      <dgm:t>
        <a:bodyPr/>
        <a:lstStyle/>
        <a:p>
          <a:endParaRPr lang="en-US"/>
        </a:p>
      </dgm:t>
    </dgm:pt>
    <dgm:pt modelId="{5BB01395-9ED6-4CFF-9AAF-734D474ADA0A}">
      <dgm:prSet/>
      <dgm:spPr/>
      <dgm:t>
        <a:bodyPr/>
        <a:lstStyle/>
        <a:p>
          <a:r>
            <a:rPr lang="en-US"/>
            <a:t>Care Planning in words and actions…….</a:t>
          </a:r>
        </a:p>
      </dgm:t>
    </dgm:pt>
    <dgm:pt modelId="{743E9E36-077E-478E-A4AF-6E6F99A23C6C}" type="parTrans" cxnId="{7FB1F09F-B62C-4FD0-8406-1EA3B951A547}">
      <dgm:prSet/>
      <dgm:spPr/>
      <dgm:t>
        <a:bodyPr/>
        <a:lstStyle/>
        <a:p>
          <a:endParaRPr lang="en-US"/>
        </a:p>
      </dgm:t>
    </dgm:pt>
    <dgm:pt modelId="{79C5E541-3030-4C0F-A332-664D84E26FD3}" type="sibTrans" cxnId="{7FB1F09F-B62C-4FD0-8406-1EA3B951A547}">
      <dgm:prSet/>
      <dgm:spPr/>
      <dgm:t>
        <a:bodyPr/>
        <a:lstStyle/>
        <a:p>
          <a:endParaRPr lang="en-US"/>
        </a:p>
      </dgm:t>
    </dgm:pt>
    <dgm:pt modelId="{A3A6E620-4CC6-4AFD-810A-EAECDB81FE22}">
      <dgm:prSet/>
      <dgm:spPr/>
      <dgm:t>
        <a:bodyPr/>
        <a:lstStyle/>
        <a:p>
          <a:r>
            <a:rPr lang="en-US"/>
            <a:t>Finish the story or opt for a mystery ending…..</a:t>
          </a:r>
        </a:p>
      </dgm:t>
    </dgm:pt>
    <dgm:pt modelId="{7E4433F3-98FE-4090-818F-AE87F294AFD0}" type="parTrans" cxnId="{26466615-4389-4BAA-B6F8-E4F6DDC5F638}">
      <dgm:prSet/>
      <dgm:spPr/>
      <dgm:t>
        <a:bodyPr/>
        <a:lstStyle/>
        <a:p>
          <a:endParaRPr lang="en-US"/>
        </a:p>
      </dgm:t>
    </dgm:pt>
    <dgm:pt modelId="{620FAAD5-6308-49EA-87E7-34D2A1F238EE}" type="sibTrans" cxnId="{26466615-4389-4BAA-B6F8-E4F6DDC5F638}">
      <dgm:prSet/>
      <dgm:spPr/>
      <dgm:t>
        <a:bodyPr/>
        <a:lstStyle/>
        <a:p>
          <a:endParaRPr lang="en-US"/>
        </a:p>
      </dgm:t>
    </dgm:pt>
    <dgm:pt modelId="{74AC7575-B136-5C47-85F0-98863CACABC7}" type="pres">
      <dgm:prSet presAssocID="{51C782CB-0EE6-4142-9BE5-D064376C6E25}" presName="matrix" presStyleCnt="0">
        <dgm:presLayoutVars>
          <dgm:chMax val="1"/>
          <dgm:dir/>
          <dgm:resizeHandles val="exact"/>
        </dgm:presLayoutVars>
      </dgm:prSet>
      <dgm:spPr/>
    </dgm:pt>
    <dgm:pt modelId="{90242C8C-1607-E54E-9976-0DEBAF547864}" type="pres">
      <dgm:prSet presAssocID="{51C782CB-0EE6-4142-9BE5-D064376C6E25}" presName="axisShape" presStyleLbl="bgShp" presStyleIdx="0" presStyleCnt="1"/>
      <dgm:spPr/>
    </dgm:pt>
    <dgm:pt modelId="{2785AEA5-FE0A-0443-87FC-C3720104DF01}" type="pres">
      <dgm:prSet presAssocID="{51C782CB-0EE6-4142-9BE5-D064376C6E25}" presName="rect1" presStyleLbl="node1" presStyleIdx="0" presStyleCnt="4">
        <dgm:presLayoutVars>
          <dgm:chMax val="0"/>
          <dgm:chPref val="0"/>
          <dgm:bulletEnabled val="1"/>
        </dgm:presLayoutVars>
      </dgm:prSet>
      <dgm:spPr/>
    </dgm:pt>
    <dgm:pt modelId="{3277BF53-A1BF-5C44-B8A4-8ADFB9999466}" type="pres">
      <dgm:prSet presAssocID="{51C782CB-0EE6-4142-9BE5-D064376C6E25}" presName="rect2" presStyleLbl="node1" presStyleIdx="1" presStyleCnt="4">
        <dgm:presLayoutVars>
          <dgm:chMax val="0"/>
          <dgm:chPref val="0"/>
          <dgm:bulletEnabled val="1"/>
        </dgm:presLayoutVars>
      </dgm:prSet>
      <dgm:spPr/>
    </dgm:pt>
    <dgm:pt modelId="{D86723EC-5BC3-674A-B6D2-575BFD3A9852}" type="pres">
      <dgm:prSet presAssocID="{51C782CB-0EE6-4142-9BE5-D064376C6E25}" presName="rect3" presStyleLbl="node1" presStyleIdx="2" presStyleCnt="4">
        <dgm:presLayoutVars>
          <dgm:chMax val="0"/>
          <dgm:chPref val="0"/>
          <dgm:bulletEnabled val="1"/>
        </dgm:presLayoutVars>
      </dgm:prSet>
      <dgm:spPr/>
    </dgm:pt>
    <dgm:pt modelId="{9D1DBB3B-E218-834C-938F-AFE507A5C12C}" type="pres">
      <dgm:prSet presAssocID="{51C782CB-0EE6-4142-9BE5-D064376C6E25}" presName="rect4" presStyleLbl="node1" presStyleIdx="3" presStyleCnt="4">
        <dgm:presLayoutVars>
          <dgm:chMax val="0"/>
          <dgm:chPref val="0"/>
          <dgm:bulletEnabled val="1"/>
        </dgm:presLayoutVars>
      </dgm:prSet>
      <dgm:spPr/>
    </dgm:pt>
  </dgm:ptLst>
  <dgm:cxnLst>
    <dgm:cxn modelId="{3CF0D30E-F659-D54C-808F-40AD7E2975DE}" type="presOf" srcId="{5BB01395-9ED6-4CFF-9AAF-734D474ADA0A}" destId="{D86723EC-5BC3-674A-B6D2-575BFD3A9852}" srcOrd="0" destOrd="0" presId="urn:microsoft.com/office/officeart/2005/8/layout/matrix2"/>
    <dgm:cxn modelId="{26466615-4389-4BAA-B6F8-E4F6DDC5F638}" srcId="{51C782CB-0EE6-4142-9BE5-D064376C6E25}" destId="{A3A6E620-4CC6-4AFD-810A-EAECDB81FE22}" srcOrd="3" destOrd="0" parTransId="{7E4433F3-98FE-4090-818F-AE87F294AFD0}" sibTransId="{620FAAD5-6308-49EA-87E7-34D2A1F238EE}"/>
    <dgm:cxn modelId="{B49EE11D-2CFD-FA4D-AA14-C581ECADD904}" type="presOf" srcId="{51C782CB-0EE6-4142-9BE5-D064376C6E25}" destId="{74AC7575-B136-5C47-85F0-98863CACABC7}" srcOrd="0" destOrd="0" presId="urn:microsoft.com/office/officeart/2005/8/layout/matrix2"/>
    <dgm:cxn modelId="{E680C523-8D3F-4125-A160-96A310A23A5D}" srcId="{51C782CB-0EE6-4142-9BE5-D064376C6E25}" destId="{2667BCB4-2934-42DE-908B-4263D1E8B639}" srcOrd="0" destOrd="0" parTransId="{C3FADB8F-3ACD-4F0D-B9C1-9F10559F5449}" sibTransId="{4754A25C-1770-4DFD-AB44-6F3DFC903A86}"/>
    <dgm:cxn modelId="{02736F7F-C11C-4E9E-8691-C29A61716C66}" srcId="{51C782CB-0EE6-4142-9BE5-D064376C6E25}" destId="{E101A54D-4C6A-42C6-BA83-098761258154}" srcOrd="1" destOrd="0" parTransId="{5639C1B2-F06A-4681-9140-3634A817F463}" sibTransId="{8A1B9961-75CC-4D08-A940-C64105F3BFE2}"/>
    <dgm:cxn modelId="{7FB1F09F-B62C-4FD0-8406-1EA3B951A547}" srcId="{51C782CB-0EE6-4142-9BE5-D064376C6E25}" destId="{5BB01395-9ED6-4CFF-9AAF-734D474ADA0A}" srcOrd="2" destOrd="0" parTransId="{743E9E36-077E-478E-A4AF-6E6F99A23C6C}" sibTransId="{79C5E541-3030-4C0F-A332-664D84E26FD3}"/>
    <dgm:cxn modelId="{8EEF54A1-D98C-5544-9567-0D94A756235A}" type="presOf" srcId="{A3A6E620-4CC6-4AFD-810A-EAECDB81FE22}" destId="{9D1DBB3B-E218-834C-938F-AFE507A5C12C}" srcOrd="0" destOrd="0" presId="urn:microsoft.com/office/officeart/2005/8/layout/matrix2"/>
    <dgm:cxn modelId="{FEC8C5F9-FE87-4046-BCC4-FE876928C548}" type="presOf" srcId="{E101A54D-4C6A-42C6-BA83-098761258154}" destId="{3277BF53-A1BF-5C44-B8A4-8ADFB9999466}" srcOrd="0" destOrd="0" presId="urn:microsoft.com/office/officeart/2005/8/layout/matrix2"/>
    <dgm:cxn modelId="{66E028FF-C776-BE41-BA96-C3A794D84271}" type="presOf" srcId="{2667BCB4-2934-42DE-908B-4263D1E8B639}" destId="{2785AEA5-FE0A-0443-87FC-C3720104DF01}" srcOrd="0" destOrd="0" presId="urn:microsoft.com/office/officeart/2005/8/layout/matrix2"/>
    <dgm:cxn modelId="{4EC85FAF-733B-F54D-AC54-4A7C90D88F5A}" type="presParOf" srcId="{74AC7575-B136-5C47-85F0-98863CACABC7}" destId="{90242C8C-1607-E54E-9976-0DEBAF547864}" srcOrd="0" destOrd="0" presId="urn:microsoft.com/office/officeart/2005/8/layout/matrix2"/>
    <dgm:cxn modelId="{32B6DCF8-5B7B-1047-AF04-AB16F7168AA2}" type="presParOf" srcId="{74AC7575-B136-5C47-85F0-98863CACABC7}" destId="{2785AEA5-FE0A-0443-87FC-C3720104DF01}" srcOrd="1" destOrd="0" presId="urn:microsoft.com/office/officeart/2005/8/layout/matrix2"/>
    <dgm:cxn modelId="{BEA4EAF6-F9E4-0B43-919B-A4D9C699898B}" type="presParOf" srcId="{74AC7575-B136-5C47-85F0-98863CACABC7}" destId="{3277BF53-A1BF-5C44-B8A4-8ADFB9999466}" srcOrd="2" destOrd="0" presId="urn:microsoft.com/office/officeart/2005/8/layout/matrix2"/>
    <dgm:cxn modelId="{1FD34DF3-44E3-0B4C-902A-54DA2CF71698}" type="presParOf" srcId="{74AC7575-B136-5C47-85F0-98863CACABC7}" destId="{D86723EC-5BC3-674A-B6D2-575BFD3A9852}" srcOrd="3" destOrd="0" presId="urn:microsoft.com/office/officeart/2005/8/layout/matrix2"/>
    <dgm:cxn modelId="{D632C5C0-83A0-3F4B-9BC4-0A0D6C896EBF}" type="presParOf" srcId="{74AC7575-B136-5C47-85F0-98863CACABC7}" destId="{9D1DBB3B-E218-834C-938F-AFE507A5C12C}"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C95682-2F26-4E56-9CB5-9389184578C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485EA9C-A38D-412A-832B-8525B0A3898F}">
      <dgm:prSet/>
      <dgm:spPr/>
      <dgm:t>
        <a:bodyPr/>
        <a:lstStyle/>
        <a:p>
          <a:pPr>
            <a:defRPr cap="all"/>
          </a:pPr>
          <a:r>
            <a:rPr lang="en-US" dirty="0"/>
            <a:t>Your TimeLine and the Litigation TimeLine </a:t>
          </a:r>
        </a:p>
      </dgm:t>
    </dgm:pt>
    <dgm:pt modelId="{64B921F7-B1C8-46AF-88F3-9514A585656C}" type="parTrans" cxnId="{EC11D7CA-ADEC-416B-9CED-90555D9AD992}">
      <dgm:prSet/>
      <dgm:spPr/>
      <dgm:t>
        <a:bodyPr/>
        <a:lstStyle/>
        <a:p>
          <a:endParaRPr lang="en-US"/>
        </a:p>
      </dgm:t>
    </dgm:pt>
    <dgm:pt modelId="{63C85702-9FF2-45A9-8391-C4A051268AC0}" type="sibTrans" cxnId="{EC11D7CA-ADEC-416B-9CED-90555D9AD992}">
      <dgm:prSet/>
      <dgm:spPr/>
      <dgm:t>
        <a:bodyPr/>
        <a:lstStyle/>
        <a:p>
          <a:endParaRPr lang="en-US"/>
        </a:p>
      </dgm:t>
    </dgm:pt>
    <dgm:pt modelId="{4A6ACD66-2737-4AD6-9344-2E21126DC014}">
      <dgm:prSet/>
      <dgm:spPr/>
      <dgm:t>
        <a:bodyPr/>
        <a:lstStyle/>
        <a:p>
          <a:pPr>
            <a:defRPr cap="all"/>
          </a:pPr>
          <a:r>
            <a:rPr lang="en-US"/>
            <a:t>Bad outcome</a:t>
          </a:r>
        </a:p>
      </dgm:t>
    </dgm:pt>
    <dgm:pt modelId="{EB93DA93-1118-404C-8AA1-A8C5B29AA52F}" type="parTrans" cxnId="{875DAA33-8EBC-4808-9DD5-2757B1F295A2}">
      <dgm:prSet/>
      <dgm:spPr/>
      <dgm:t>
        <a:bodyPr/>
        <a:lstStyle/>
        <a:p>
          <a:endParaRPr lang="en-US"/>
        </a:p>
      </dgm:t>
    </dgm:pt>
    <dgm:pt modelId="{FE1B9B1A-88A3-4853-A014-B3F07D9AA6F2}" type="sibTrans" cxnId="{875DAA33-8EBC-4808-9DD5-2757B1F295A2}">
      <dgm:prSet/>
      <dgm:spPr/>
      <dgm:t>
        <a:bodyPr/>
        <a:lstStyle/>
        <a:p>
          <a:endParaRPr lang="en-US"/>
        </a:p>
      </dgm:t>
    </dgm:pt>
    <dgm:pt modelId="{673BB268-3E7D-4026-B925-B42AA4DBE9BA}">
      <dgm:prSet/>
      <dgm:spPr/>
      <dgm:t>
        <a:bodyPr/>
        <a:lstStyle/>
        <a:p>
          <a:pPr>
            <a:defRPr cap="all"/>
          </a:pPr>
          <a:r>
            <a:rPr lang="en-US"/>
            <a:t>Review of the information available</a:t>
          </a:r>
        </a:p>
      </dgm:t>
    </dgm:pt>
    <dgm:pt modelId="{9321D196-9398-493E-8A3D-651C5B7D39A0}" type="parTrans" cxnId="{4E08495E-6749-4104-B600-124ECA2D1D82}">
      <dgm:prSet/>
      <dgm:spPr/>
      <dgm:t>
        <a:bodyPr/>
        <a:lstStyle/>
        <a:p>
          <a:endParaRPr lang="en-US"/>
        </a:p>
      </dgm:t>
    </dgm:pt>
    <dgm:pt modelId="{E88361F8-3C46-4226-A282-1FF312B2DAB3}" type="sibTrans" cxnId="{4E08495E-6749-4104-B600-124ECA2D1D82}">
      <dgm:prSet/>
      <dgm:spPr/>
      <dgm:t>
        <a:bodyPr/>
        <a:lstStyle/>
        <a:p>
          <a:endParaRPr lang="en-US"/>
        </a:p>
      </dgm:t>
    </dgm:pt>
    <dgm:pt modelId="{2DAFEF05-CE02-4895-A49B-104F9600D5C2}">
      <dgm:prSet/>
      <dgm:spPr/>
      <dgm:t>
        <a:bodyPr/>
        <a:lstStyle/>
        <a:p>
          <a:pPr>
            <a:defRPr cap="all"/>
          </a:pPr>
          <a:r>
            <a:rPr lang="en-US"/>
            <a:t>Allegations based on research of SOC</a:t>
          </a:r>
        </a:p>
      </dgm:t>
    </dgm:pt>
    <dgm:pt modelId="{73BD1206-586E-4F46-AEAD-2DC94EAE356D}" type="parTrans" cxnId="{277820C3-9F1F-4867-8777-635DE262621E}">
      <dgm:prSet/>
      <dgm:spPr/>
      <dgm:t>
        <a:bodyPr/>
        <a:lstStyle/>
        <a:p>
          <a:endParaRPr lang="en-US"/>
        </a:p>
      </dgm:t>
    </dgm:pt>
    <dgm:pt modelId="{30ABCB3B-A445-46B3-84A2-397AE56D3E82}" type="sibTrans" cxnId="{277820C3-9F1F-4867-8777-635DE262621E}">
      <dgm:prSet/>
      <dgm:spPr/>
      <dgm:t>
        <a:bodyPr/>
        <a:lstStyle/>
        <a:p>
          <a:endParaRPr lang="en-US"/>
        </a:p>
      </dgm:t>
    </dgm:pt>
    <dgm:pt modelId="{AED11A0E-586A-446B-859C-E24CD9517AC9}">
      <dgm:prSet/>
      <dgm:spPr/>
      <dgm:t>
        <a:bodyPr/>
        <a:lstStyle/>
        <a:p>
          <a:pPr>
            <a:defRPr cap="all"/>
          </a:pPr>
          <a:r>
            <a:rPr lang="en-US"/>
            <a:t>Litigation Timeline </a:t>
          </a:r>
        </a:p>
      </dgm:t>
    </dgm:pt>
    <dgm:pt modelId="{D2C260EF-5C5C-46D5-B34E-A36BE75DBFF5}" type="parTrans" cxnId="{4F7DB104-31AE-4A6B-A2A0-6722F3FB4D30}">
      <dgm:prSet/>
      <dgm:spPr/>
      <dgm:t>
        <a:bodyPr/>
        <a:lstStyle/>
        <a:p>
          <a:endParaRPr lang="en-US"/>
        </a:p>
      </dgm:t>
    </dgm:pt>
    <dgm:pt modelId="{6FE49AF8-FB53-4203-9722-141067B41E35}" type="sibTrans" cxnId="{4F7DB104-31AE-4A6B-A2A0-6722F3FB4D30}">
      <dgm:prSet/>
      <dgm:spPr/>
      <dgm:t>
        <a:bodyPr/>
        <a:lstStyle/>
        <a:p>
          <a:endParaRPr lang="en-US"/>
        </a:p>
      </dgm:t>
    </dgm:pt>
    <dgm:pt modelId="{4792276C-94E6-4C14-AA0D-B3FEAA551649}" type="pres">
      <dgm:prSet presAssocID="{7FC95682-2F26-4E56-9CB5-9389184578CA}" presName="root" presStyleCnt="0">
        <dgm:presLayoutVars>
          <dgm:dir/>
          <dgm:resizeHandles val="exact"/>
        </dgm:presLayoutVars>
      </dgm:prSet>
      <dgm:spPr/>
    </dgm:pt>
    <dgm:pt modelId="{43C1DA3B-474D-467B-81A1-0AEC6905FDC1}" type="pres">
      <dgm:prSet presAssocID="{C485EA9C-A38D-412A-832B-8525B0A3898F}" presName="compNode" presStyleCnt="0"/>
      <dgm:spPr/>
    </dgm:pt>
    <dgm:pt modelId="{411F0BC3-A182-4904-9CEC-68E0B8C6CECB}" type="pres">
      <dgm:prSet presAssocID="{C485EA9C-A38D-412A-832B-8525B0A3898F}" presName="iconBgRect" presStyleLbl="bgShp" presStyleIdx="0" presStyleCnt="5"/>
      <dgm:spPr/>
    </dgm:pt>
    <dgm:pt modelId="{099CBA13-9FFA-46E2-9E23-267A7E3057DC}" type="pres">
      <dgm:prSet presAssocID="{C485EA9C-A38D-412A-832B-8525B0A3898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8622D65F-48BC-4629-8039-218A40BE879D}" type="pres">
      <dgm:prSet presAssocID="{C485EA9C-A38D-412A-832B-8525B0A3898F}" presName="spaceRect" presStyleCnt="0"/>
      <dgm:spPr/>
    </dgm:pt>
    <dgm:pt modelId="{18677A87-FB1F-4615-BC7E-E3757593685E}" type="pres">
      <dgm:prSet presAssocID="{C485EA9C-A38D-412A-832B-8525B0A3898F}" presName="textRect" presStyleLbl="revTx" presStyleIdx="0" presStyleCnt="5">
        <dgm:presLayoutVars>
          <dgm:chMax val="1"/>
          <dgm:chPref val="1"/>
        </dgm:presLayoutVars>
      </dgm:prSet>
      <dgm:spPr/>
    </dgm:pt>
    <dgm:pt modelId="{B1B6FE23-6DB0-470F-B35D-CEBF28591265}" type="pres">
      <dgm:prSet presAssocID="{63C85702-9FF2-45A9-8391-C4A051268AC0}" presName="sibTrans" presStyleCnt="0"/>
      <dgm:spPr/>
    </dgm:pt>
    <dgm:pt modelId="{9887D3A5-37FA-4E8F-8006-10AE09587643}" type="pres">
      <dgm:prSet presAssocID="{4A6ACD66-2737-4AD6-9344-2E21126DC014}" presName="compNode" presStyleCnt="0"/>
      <dgm:spPr/>
    </dgm:pt>
    <dgm:pt modelId="{A2F05229-1E44-420C-8AD4-6C7A27AC311F}" type="pres">
      <dgm:prSet presAssocID="{4A6ACD66-2737-4AD6-9344-2E21126DC014}" presName="iconBgRect" presStyleLbl="bgShp" presStyleIdx="1" presStyleCnt="5"/>
      <dgm:spPr/>
    </dgm:pt>
    <dgm:pt modelId="{4DE23703-041F-4D3F-A580-59A804747930}" type="pres">
      <dgm:prSet presAssocID="{4A6ACD66-2737-4AD6-9344-2E21126DC01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d Face with No Fill"/>
        </a:ext>
      </dgm:extLst>
    </dgm:pt>
    <dgm:pt modelId="{7BB79D38-570B-4EFF-A2FA-73F9C7290E28}" type="pres">
      <dgm:prSet presAssocID="{4A6ACD66-2737-4AD6-9344-2E21126DC014}" presName="spaceRect" presStyleCnt="0"/>
      <dgm:spPr/>
    </dgm:pt>
    <dgm:pt modelId="{C62B606C-D16D-4A28-BD7F-0BF303CAA60B}" type="pres">
      <dgm:prSet presAssocID="{4A6ACD66-2737-4AD6-9344-2E21126DC014}" presName="textRect" presStyleLbl="revTx" presStyleIdx="1" presStyleCnt="5">
        <dgm:presLayoutVars>
          <dgm:chMax val="1"/>
          <dgm:chPref val="1"/>
        </dgm:presLayoutVars>
      </dgm:prSet>
      <dgm:spPr/>
    </dgm:pt>
    <dgm:pt modelId="{4FB6E10A-9B27-4EDF-93C7-AA4B833F97DD}" type="pres">
      <dgm:prSet presAssocID="{FE1B9B1A-88A3-4853-A014-B3F07D9AA6F2}" presName="sibTrans" presStyleCnt="0"/>
      <dgm:spPr/>
    </dgm:pt>
    <dgm:pt modelId="{3661FA4C-2602-4429-B960-9A7267EC2979}" type="pres">
      <dgm:prSet presAssocID="{673BB268-3E7D-4026-B925-B42AA4DBE9BA}" presName="compNode" presStyleCnt="0"/>
      <dgm:spPr/>
    </dgm:pt>
    <dgm:pt modelId="{C124CE49-5F93-4E1A-808C-69D0BD9B5008}" type="pres">
      <dgm:prSet presAssocID="{673BB268-3E7D-4026-B925-B42AA4DBE9BA}" presName="iconBgRect" presStyleLbl="bgShp" presStyleIdx="2" presStyleCnt="5"/>
      <dgm:spPr/>
    </dgm:pt>
    <dgm:pt modelId="{E93955D9-23DA-4089-BA2A-2553B3FDCE0E}" type="pres">
      <dgm:prSet presAssocID="{673BB268-3E7D-4026-B925-B42AA4DBE9B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52E89428-FFED-46CF-A66E-9BD07675D80B}" type="pres">
      <dgm:prSet presAssocID="{673BB268-3E7D-4026-B925-B42AA4DBE9BA}" presName="spaceRect" presStyleCnt="0"/>
      <dgm:spPr/>
    </dgm:pt>
    <dgm:pt modelId="{1BCC2AD9-6BE8-461B-9B15-72DA2EB1CF7F}" type="pres">
      <dgm:prSet presAssocID="{673BB268-3E7D-4026-B925-B42AA4DBE9BA}" presName="textRect" presStyleLbl="revTx" presStyleIdx="2" presStyleCnt="5">
        <dgm:presLayoutVars>
          <dgm:chMax val="1"/>
          <dgm:chPref val="1"/>
        </dgm:presLayoutVars>
      </dgm:prSet>
      <dgm:spPr/>
    </dgm:pt>
    <dgm:pt modelId="{4854F33D-D870-4FCF-A666-D2BF4DAC4B4E}" type="pres">
      <dgm:prSet presAssocID="{E88361F8-3C46-4226-A282-1FF312B2DAB3}" presName="sibTrans" presStyleCnt="0"/>
      <dgm:spPr/>
    </dgm:pt>
    <dgm:pt modelId="{693BE8B5-638A-4933-AC3D-68877C320666}" type="pres">
      <dgm:prSet presAssocID="{2DAFEF05-CE02-4895-A49B-104F9600D5C2}" presName="compNode" presStyleCnt="0"/>
      <dgm:spPr/>
    </dgm:pt>
    <dgm:pt modelId="{2BE8ED35-2A8D-4634-9630-71820577D088}" type="pres">
      <dgm:prSet presAssocID="{2DAFEF05-CE02-4895-A49B-104F9600D5C2}" presName="iconBgRect" presStyleLbl="bgShp" presStyleIdx="3" presStyleCnt="5"/>
      <dgm:spPr/>
    </dgm:pt>
    <dgm:pt modelId="{612CD995-B78E-40E1-9878-4657837B32CC}" type="pres">
      <dgm:prSet presAssocID="{2DAFEF05-CE02-4895-A49B-104F9600D5C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DD70F220-0A65-4D1B-8A0C-AE4474ADC91F}" type="pres">
      <dgm:prSet presAssocID="{2DAFEF05-CE02-4895-A49B-104F9600D5C2}" presName="spaceRect" presStyleCnt="0"/>
      <dgm:spPr/>
    </dgm:pt>
    <dgm:pt modelId="{E88A0D8D-95BB-44E1-AABA-7C3C6F08328E}" type="pres">
      <dgm:prSet presAssocID="{2DAFEF05-CE02-4895-A49B-104F9600D5C2}" presName="textRect" presStyleLbl="revTx" presStyleIdx="3" presStyleCnt="5">
        <dgm:presLayoutVars>
          <dgm:chMax val="1"/>
          <dgm:chPref val="1"/>
        </dgm:presLayoutVars>
      </dgm:prSet>
      <dgm:spPr/>
    </dgm:pt>
    <dgm:pt modelId="{7BECD9FA-58BA-4450-AF1F-DD19A33FEE70}" type="pres">
      <dgm:prSet presAssocID="{30ABCB3B-A445-46B3-84A2-397AE56D3E82}" presName="sibTrans" presStyleCnt="0"/>
      <dgm:spPr/>
    </dgm:pt>
    <dgm:pt modelId="{D5B57D41-3BA0-4BD5-91F1-658E4EC8DEC8}" type="pres">
      <dgm:prSet presAssocID="{AED11A0E-586A-446B-859C-E24CD9517AC9}" presName="compNode" presStyleCnt="0"/>
      <dgm:spPr/>
    </dgm:pt>
    <dgm:pt modelId="{75C3B424-721E-4886-A820-330668259C6F}" type="pres">
      <dgm:prSet presAssocID="{AED11A0E-586A-446B-859C-E24CD9517AC9}" presName="iconBgRect" presStyleLbl="bgShp" presStyleIdx="4" presStyleCnt="5"/>
      <dgm:spPr/>
    </dgm:pt>
    <dgm:pt modelId="{736C2856-E259-436E-9654-35397139A11A}" type="pres">
      <dgm:prSet presAssocID="{AED11A0E-586A-446B-859C-E24CD9517AC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7322DB1D-9B5E-4DA4-99A3-B00C5A2B04C4}" type="pres">
      <dgm:prSet presAssocID="{AED11A0E-586A-446B-859C-E24CD9517AC9}" presName="spaceRect" presStyleCnt="0"/>
      <dgm:spPr/>
    </dgm:pt>
    <dgm:pt modelId="{9223F5BE-D102-4CF7-BD16-A9506B4DC064}" type="pres">
      <dgm:prSet presAssocID="{AED11A0E-586A-446B-859C-E24CD9517AC9}" presName="textRect" presStyleLbl="revTx" presStyleIdx="4" presStyleCnt="5">
        <dgm:presLayoutVars>
          <dgm:chMax val="1"/>
          <dgm:chPref val="1"/>
        </dgm:presLayoutVars>
      </dgm:prSet>
      <dgm:spPr/>
    </dgm:pt>
  </dgm:ptLst>
  <dgm:cxnLst>
    <dgm:cxn modelId="{4F7DB104-31AE-4A6B-A2A0-6722F3FB4D30}" srcId="{7FC95682-2F26-4E56-9CB5-9389184578CA}" destId="{AED11A0E-586A-446B-859C-E24CD9517AC9}" srcOrd="4" destOrd="0" parTransId="{D2C260EF-5C5C-46D5-B34E-A36BE75DBFF5}" sibTransId="{6FE49AF8-FB53-4203-9722-141067B41E35}"/>
    <dgm:cxn modelId="{3196301B-1E29-4337-9D78-9AD83FBC1504}" type="presOf" srcId="{AED11A0E-586A-446B-859C-E24CD9517AC9}" destId="{9223F5BE-D102-4CF7-BD16-A9506B4DC064}" srcOrd="0" destOrd="0" presId="urn:microsoft.com/office/officeart/2018/5/layout/IconCircleLabelList"/>
    <dgm:cxn modelId="{875DAA33-8EBC-4808-9DD5-2757B1F295A2}" srcId="{7FC95682-2F26-4E56-9CB5-9389184578CA}" destId="{4A6ACD66-2737-4AD6-9344-2E21126DC014}" srcOrd="1" destOrd="0" parTransId="{EB93DA93-1118-404C-8AA1-A8C5B29AA52F}" sibTransId="{FE1B9B1A-88A3-4853-A014-B3F07D9AA6F2}"/>
    <dgm:cxn modelId="{7E911B50-D659-4DD3-924D-BA792C528C8B}" type="presOf" srcId="{C485EA9C-A38D-412A-832B-8525B0A3898F}" destId="{18677A87-FB1F-4615-BC7E-E3757593685E}" srcOrd="0" destOrd="0" presId="urn:microsoft.com/office/officeart/2018/5/layout/IconCircleLabelList"/>
    <dgm:cxn modelId="{4E08495E-6749-4104-B600-124ECA2D1D82}" srcId="{7FC95682-2F26-4E56-9CB5-9389184578CA}" destId="{673BB268-3E7D-4026-B925-B42AA4DBE9BA}" srcOrd="2" destOrd="0" parTransId="{9321D196-9398-493E-8A3D-651C5B7D39A0}" sibTransId="{E88361F8-3C46-4226-A282-1FF312B2DAB3}"/>
    <dgm:cxn modelId="{75DBA36D-D512-40D8-BB28-FB8EE67F73C7}" type="presOf" srcId="{7FC95682-2F26-4E56-9CB5-9389184578CA}" destId="{4792276C-94E6-4C14-AA0D-B3FEAA551649}" srcOrd="0" destOrd="0" presId="urn:microsoft.com/office/officeart/2018/5/layout/IconCircleLabelList"/>
    <dgm:cxn modelId="{E4A8D6A4-EF05-4ECE-B707-49798DBE8D52}" type="presOf" srcId="{673BB268-3E7D-4026-B925-B42AA4DBE9BA}" destId="{1BCC2AD9-6BE8-461B-9B15-72DA2EB1CF7F}" srcOrd="0" destOrd="0" presId="urn:microsoft.com/office/officeart/2018/5/layout/IconCircleLabelList"/>
    <dgm:cxn modelId="{277820C3-9F1F-4867-8777-635DE262621E}" srcId="{7FC95682-2F26-4E56-9CB5-9389184578CA}" destId="{2DAFEF05-CE02-4895-A49B-104F9600D5C2}" srcOrd="3" destOrd="0" parTransId="{73BD1206-586E-4F46-AEAD-2DC94EAE356D}" sibTransId="{30ABCB3B-A445-46B3-84A2-397AE56D3E82}"/>
    <dgm:cxn modelId="{EC11D7CA-ADEC-416B-9CED-90555D9AD992}" srcId="{7FC95682-2F26-4E56-9CB5-9389184578CA}" destId="{C485EA9C-A38D-412A-832B-8525B0A3898F}" srcOrd="0" destOrd="0" parTransId="{64B921F7-B1C8-46AF-88F3-9514A585656C}" sibTransId="{63C85702-9FF2-45A9-8391-C4A051268AC0}"/>
    <dgm:cxn modelId="{EEFAA7D5-CE76-40A8-8A0B-AD7A3147CA01}" type="presOf" srcId="{2DAFEF05-CE02-4895-A49B-104F9600D5C2}" destId="{E88A0D8D-95BB-44E1-AABA-7C3C6F08328E}" srcOrd="0" destOrd="0" presId="urn:microsoft.com/office/officeart/2018/5/layout/IconCircleLabelList"/>
    <dgm:cxn modelId="{79008BF1-D8AE-4EFE-ABAE-61E03CC92BD6}" type="presOf" srcId="{4A6ACD66-2737-4AD6-9344-2E21126DC014}" destId="{C62B606C-D16D-4A28-BD7F-0BF303CAA60B}" srcOrd="0" destOrd="0" presId="urn:microsoft.com/office/officeart/2018/5/layout/IconCircleLabelList"/>
    <dgm:cxn modelId="{82B4E971-D2F8-4CB3-B461-2DAC89A269A1}" type="presParOf" srcId="{4792276C-94E6-4C14-AA0D-B3FEAA551649}" destId="{43C1DA3B-474D-467B-81A1-0AEC6905FDC1}" srcOrd="0" destOrd="0" presId="urn:microsoft.com/office/officeart/2018/5/layout/IconCircleLabelList"/>
    <dgm:cxn modelId="{886A3919-2B9C-4EAF-9120-BB26AC8AC9F1}" type="presParOf" srcId="{43C1DA3B-474D-467B-81A1-0AEC6905FDC1}" destId="{411F0BC3-A182-4904-9CEC-68E0B8C6CECB}" srcOrd="0" destOrd="0" presId="urn:microsoft.com/office/officeart/2018/5/layout/IconCircleLabelList"/>
    <dgm:cxn modelId="{48BD25F5-D633-4EBA-8C5F-F27A0BFC9317}" type="presParOf" srcId="{43C1DA3B-474D-467B-81A1-0AEC6905FDC1}" destId="{099CBA13-9FFA-46E2-9E23-267A7E3057DC}" srcOrd="1" destOrd="0" presId="urn:microsoft.com/office/officeart/2018/5/layout/IconCircleLabelList"/>
    <dgm:cxn modelId="{EF911218-B36F-4832-A5AE-B2F2E3C105D1}" type="presParOf" srcId="{43C1DA3B-474D-467B-81A1-0AEC6905FDC1}" destId="{8622D65F-48BC-4629-8039-218A40BE879D}" srcOrd="2" destOrd="0" presId="urn:microsoft.com/office/officeart/2018/5/layout/IconCircleLabelList"/>
    <dgm:cxn modelId="{F879E213-D839-4FD1-AE69-E48FCA3BF30F}" type="presParOf" srcId="{43C1DA3B-474D-467B-81A1-0AEC6905FDC1}" destId="{18677A87-FB1F-4615-BC7E-E3757593685E}" srcOrd="3" destOrd="0" presId="urn:microsoft.com/office/officeart/2018/5/layout/IconCircleLabelList"/>
    <dgm:cxn modelId="{97358D92-C855-4321-A03A-6A36E1C7CAE6}" type="presParOf" srcId="{4792276C-94E6-4C14-AA0D-B3FEAA551649}" destId="{B1B6FE23-6DB0-470F-B35D-CEBF28591265}" srcOrd="1" destOrd="0" presId="urn:microsoft.com/office/officeart/2018/5/layout/IconCircleLabelList"/>
    <dgm:cxn modelId="{0BDE960D-C2C0-4EF4-9075-E8ADFBECF4E3}" type="presParOf" srcId="{4792276C-94E6-4C14-AA0D-B3FEAA551649}" destId="{9887D3A5-37FA-4E8F-8006-10AE09587643}" srcOrd="2" destOrd="0" presId="urn:microsoft.com/office/officeart/2018/5/layout/IconCircleLabelList"/>
    <dgm:cxn modelId="{379CE0DE-5878-4390-B7B0-EF47C86F436C}" type="presParOf" srcId="{9887D3A5-37FA-4E8F-8006-10AE09587643}" destId="{A2F05229-1E44-420C-8AD4-6C7A27AC311F}" srcOrd="0" destOrd="0" presId="urn:microsoft.com/office/officeart/2018/5/layout/IconCircleLabelList"/>
    <dgm:cxn modelId="{5E176908-569E-41E7-A26C-7939B4FADEDB}" type="presParOf" srcId="{9887D3A5-37FA-4E8F-8006-10AE09587643}" destId="{4DE23703-041F-4D3F-A580-59A804747930}" srcOrd="1" destOrd="0" presId="urn:microsoft.com/office/officeart/2018/5/layout/IconCircleLabelList"/>
    <dgm:cxn modelId="{1D5031FB-5E7F-4B12-823E-A4C9BF6CD249}" type="presParOf" srcId="{9887D3A5-37FA-4E8F-8006-10AE09587643}" destId="{7BB79D38-570B-4EFF-A2FA-73F9C7290E28}" srcOrd="2" destOrd="0" presId="urn:microsoft.com/office/officeart/2018/5/layout/IconCircleLabelList"/>
    <dgm:cxn modelId="{A74E549E-50CC-4E40-A3F3-D0FA1CB7EC71}" type="presParOf" srcId="{9887D3A5-37FA-4E8F-8006-10AE09587643}" destId="{C62B606C-D16D-4A28-BD7F-0BF303CAA60B}" srcOrd="3" destOrd="0" presId="urn:microsoft.com/office/officeart/2018/5/layout/IconCircleLabelList"/>
    <dgm:cxn modelId="{B76EA4D2-043A-43CE-BC96-8D0B0B0B8ED2}" type="presParOf" srcId="{4792276C-94E6-4C14-AA0D-B3FEAA551649}" destId="{4FB6E10A-9B27-4EDF-93C7-AA4B833F97DD}" srcOrd="3" destOrd="0" presId="urn:microsoft.com/office/officeart/2018/5/layout/IconCircleLabelList"/>
    <dgm:cxn modelId="{BDC592AB-B14C-4E4B-825C-0C5A14D1B256}" type="presParOf" srcId="{4792276C-94E6-4C14-AA0D-B3FEAA551649}" destId="{3661FA4C-2602-4429-B960-9A7267EC2979}" srcOrd="4" destOrd="0" presId="urn:microsoft.com/office/officeart/2018/5/layout/IconCircleLabelList"/>
    <dgm:cxn modelId="{E3B62152-61EC-44FF-A94B-9AE0274AD705}" type="presParOf" srcId="{3661FA4C-2602-4429-B960-9A7267EC2979}" destId="{C124CE49-5F93-4E1A-808C-69D0BD9B5008}" srcOrd="0" destOrd="0" presId="urn:microsoft.com/office/officeart/2018/5/layout/IconCircleLabelList"/>
    <dgm:cxn modelId="{E9B97B02-058D-490A-9444-D9B90FD3FFDC}" type="presParOf" srcId="{3661FA4C-2602-4429-B960-9A7267EC2979}" destId="{E93955D9-23DA-4089-BA2A-2553B3FDCE0E}" srcOrd="1" destOrd="0" presId="urn:microsoft.com/office/officeart/2018/5/layout/IconCircleLabelList"/>
    <dgm:cxn modelId="{F48191A0-5D69-4E2B-A469-93544A8A2AA9}" type="presParOf" srcId="{3661FA4C-2602-4429-B960-9A7267EC2979}" destId="{52E89428-FFED-46CF-A66E-9BD07675D80B}" srcOrd="2" destOrd="0" presId="urn:microsoft.com/office/officeart/2018/5/layout/IconCircleLabelList"/>
    <dgm:cxn modelId="{1170A3E5-CC44-4B50-B440-9F565E83EFDE}" type="presParOf" srcId="{3661FA4C-2602-4429-B960-9A7267EC2979}" destId="{1BCC2AD9-6BE8-461B-9B15-72DA2EB1CF7F}" srcOrd="3" destOrd="0" presId="urn:microsoft.com/office/officeart/2018/5/layout/IconCircleLabelList"/>
    <dgm:cxn modelId="{93500C82-DAF3-4EE5-88B9-7F5F1171B09D}" type="presParOf" srcId="{4792276C-94E6-4C14-AA0D-B3FEAA551649}" destId="{4854F33D-D870-4FCF-A666-D2BF4DAC4B4E}" srcOrd="5" destOrd="0" presId="urn:microsoft.com/office/officeart/2018/5/layout/IconCircleLabelList"/>
    <dgm:cxn modelId="{9E97A519-1BB6-469A-8C14-8FD37E948660}" type="presParOf" srcId="{4792276C-94E6-4C14-AA0D-B3FEAA551649}" destId="{693BE8B5-638A-4933-AC3D-68877C320666}" srcOrd="6" destOrd="0" presId="urn:microsoft.com/office/officeart/2018/5/layout/IconCircleLabelList"/>
    <dgm:cxn modelId="{E5FAF6BA-7066-4D13-B527-3D38BA069628}" type="presParOf" srcId="{693BE8B5-638A-4933-AC3D-68877C320666}" destId="{2BE8ED35-2A8D-4634-9630-71820577D088}" srcOrd="0" destOrd="0" presId="urn:microsoft.com/office/officeart/2018/5/layout/IconCircleLabelList"/>
    <dgm:cxn modelId="{071D16BD-E627-4248-B47C-300F7540D08E}" type="presParOf" srcId="{693BE8B5-638A-4933-AC3D-68877C320666}" destId="{612CD995-B78E-40E1-9878-4657837B32CC}" srcOrd="1" destOrd="0" presId="urn:microsoft.com/office/officeart/2018/5/layout/IconCircleLabelList"/>
    <dgm:cxn modelId="{179E9DD4-39BB-406C-8B9E-046D988482EA}" type="presParOf" srcId="{693BE8B5-638A-4933-AC3D-68877C320666}" destId="{DD70F220-0A65-4D1B-8A0C-AE4474ADC91F}" srcOrd="2" destOrd="0" presId="urn:microsoft.com/office/officeart/2018/5/layout/IconCircleLabelList"/>
    <dgm:cxn modelId="{90348187-E680-418C-8B26-7CEFB9ABB7D5}" type="presParOf" srcId="{693BE8B5-638A-4933-AC3D-68877C320666}" destId="{E88A0D8D-95BB-44E1-AABA-7C3C6F08328E}" srcOrd="3" destOrd="0" presId="urn:microsoft.com/office/officeart/2018/5/layout/IconCircleLabelList"/>
    <dgm:cxn modelId="{C107905E-6FDD-4E23-AA3A-49BE7B2A1810}" type="presParOf" srcId="{4792276C-94E6-4C14-AA0D-B3FEAA551649}" destId="{7BECD9FA-58BA-4450-AF1F-DD19A33FEE70}" srcOrd="7" destOrd="0" presId="urn:microsoft.com/office/officeart/2018/5/layout/IconCircleLabelList"/>
    <dgm:cxn modelId="{FC7D1A3B-3F49-4FA1-BB4D-F532FDC7B8D1}" type="presParOf" srcId="{4792276C-94E6-4C14-AA0D-B3FEAA551649}" destId="{D5B57D41-3BA0-4BD5-91F1-658E4EC8DEC8}" srcOrd="8" destOrd="0" presId="urn:microsoft.com/office/officeart/2018/5/layout/IconCircleLabelList"/>
    <dgm:cxn modelId="{00B891DD-717B-40F2-AB0F-35C2AC33A7F5}" type="presParOf" srcId="{D5B57D41-3BA0-4BD5-91F1-658E4EC8DEC8}" destId="{75C3B424-721E-4886-A820-330668259C6F}" srcOrd="0" destOrd="0" presId="urn:microsoft.com/office/officeart/2018/5/layout/IconCircleLabelList"/>
    <dgm:cxn modelId="{CF796CAE-EC8F-43B0-9A6E-430B05CDA6B1}" type="presParOf" srcId="{D5B57D41-3BA0-4BD5-91F1-658E4EC8DEC8}" destId="{736C2856-E259-436E-9654-35397139A11A}" srcOrd="1" destOrd="0" presId="urn:microsoft.com/office/officeart/2018/5/layout/IconCircleLabelList"/>
    <dgm:cxn modelId="{3E6D2E4D-9D3B-4E4A-859F-CE2D2DA53F19}" type="presParOf" srcId="{D5B57D41-3BA0-4BD5-91F1-658E4EC8DEC8}" destId="{7322DB1D-9B5E-4DA4-99A3-B00C5A2B04C4}" srcOrd="2" destOrd="0" presId="urn:microsoft.com/office/officeart/2018/5/layout/IconCircleLabelList"/>
    <dgm:cxn modelId="{49FA9A64-7B4A-454E-A74C-0890A0B7C167}" type="presParOf" srcId="{D5B57D41-3BA0-4BD5-91F1-658E4EC8DEC8}" destId="{9223F5BE-D102-4CF7-BD16-A9506B4DC06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A5024F-6B21-4ED0-AEE7-84983D6E2FE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78F9122-9D04-40CD-89A2-697EB9D95A20}">
      <dgm:prSet/>
      <dgm:spPr/>
      <dgm:t>
        <a:bodyPr/>
        <a:lstStyle/>
        <a:p>
          <a:pPr>
            <a:lnSpc>
              <a:spcPct val="100000"/>
            </a:lnSpc>
          </a:pPr>
          <a:r>
            <a:rPr lang="en-US" b="1"/>
            <a:t>The hospital must have a medical record service that has administrative responsibility for medical records. A medical record must be maintained for every individual evaluated or treated in the hospital. </a:t>
          </a:r>
          <a:endParaRPr lang="en-US"/>
        </a:p>
      </dgm:t>
    </dgm:pt>
    <dgm:pt modelId="{CA33FC32-5779-4F4C-9B46-B99792AEB0E7}" type="parTrans" cxnId="{31030AF2-A1F9-42C6-8246-A3007048A430}">
      <dgm:prSet/>
      <dgm:spPr/>
      <dgm:t>
        <a:bodyPr/>
        <a:lstStyle/>
        <a:p>
          <a:endParaRPr lang="en-US"/>
        </a:p>
      </dgm:t>
    </dgm:pt>
    <dgm:pt modelId="{53EDDA39-2664-43A7-8F84-B545A3AA447C}" type="sibTrans" cxnId="{31030AF2-A1F9-42C6-8246-A3007048A430}">
      <dgm:prSet/>
      <dgm:spPr/>
      <dgm:t>
        <a:bodyPr/>
        <a:lstStyle/>
        <a:p>
          <a:pPr>
            <a:lnSpc>
              <a:spcPct val="100000"/>
            </a:lnSpc>
          </a:pPr>
          <a:endParaRPr lang="en-US"/>
        </a:p>
      </dgm:t>
    </dgm:pt>
    <dgm:pt modelId="{57D285E0-FAF3-4006-A47D-3FBF90626838}">
      <dgm:prSet/>
      <dgm:spPr/>
      <dgm:t>
        <a:bodyPr/>
        <a:lstStyle/>
        <a:p>
          <a:pPr>
            <a:lnSpc>
              <a:spcPct val="100000"/>
            </a:lnSpc>
          </a:pPr>
          <a:r>
            <a:rPr lang="en-US" b="1"/>
            <a:t>Interpretive Guidelines §482.24 </a:t>
          </a:r>
          <a:endParaRPr lang="en-US"/>
        </a:p>
      </dgm:t>
    </dgm:pt>
    <dgm:pt modelId="{5EF13661-79D2-4DDF-9096-981F493C5CC3}" type="parTrans" cxnId="{8F34F59F-62E7-44B8-B335-52A9D910C3B6}">
      <dgm:prSet/>
      <dgm:spPr/>
      <dgm:t>
        <a:bodyPr/>
        <a:lstStyle/>
        <a:p>
          <a:endParaRPr lang="en-US"/>
        </a:p>
      </dgm:t>
    </dgm:pt>
    <dgm:pt modelId="{3017C8EE-91CF-411E-B9B7-89AA9EA96F30}" type="sibTrans" cxnId="{8F34F59F-62E7-44B8-B335-52A9D910C3B6}">
      <dgm:prSet/>
      <dgm:spPr/>
      <dgm:t>
        <a:bodyPr/>
        <a:lstStyle/>
        <a:p>
          <a:pPr>
            <a:lnSpc>
              <a:spcPct val="100000"/>
            </a:lnSpc>
          </a:pPr>
          <a:endParaRPr lang="en-US"/>
        </a:p>
      </dgm:t>
    </dgm:pt>
    <dgm:pt modelId="{F2D295A7-0F6F-45FA-9715-477DB8422043}">
      <dgm:prSet/>
      <dgm:spPr/>
      <dgm:t>
        <a:bodyPr/>
        <a:lstStyle/>
        <a:p>
          <a:pPr>
            <a:lnSpc>
              <a:spcPct val="100000"/>
            </a:lnSpc>
          </a:pPr>
          <a:r>
            <a:rPr lang="en-US"/>
            <a:t>The hospital must have one unified medical record service that has administrative responsibility for all medical records, both inpatient and outpatient records. The hospital</a:t>
          </a:r>
        </a:p>
      </dgm:t>
    </dgm:pt>
    <dgm:pt modelId="{DCC91B5C-223C-493B-98DA-47A05CCD20CC}" type="parTrans" cxnId="{17C71726-2279-40F8-A7B1-B646152B46BC}">
      <dgm:prSet/>
      <dgm:spPr/>
      <dgm:t>
        <a:bodyPr/>
        <a:lstStyle/>
        <a:p>
          <a:endParaRPr lang="en-US"/>
        </a:p>
      </dgm:t>
    </dgm:pt>
    <dgm:pt modelId="{6D8302F2-27F0-4364-A1C2-108CB5D32404}" type="sibTrans" cxnId="{17C71726-2279-40F8-A7B1-B646152B46BC}">
      <dgm:prSet/>
      <dgm:spPr/>
      <dgm:t>
        <a:bodyPr/>
        <a:lstStyle/>
        <a:p>
          <a:pPr>
            <a:lnSpc>
              <a:spcPct val="100000"/>
            </a:lnSpc>
          </a:pPr>
          <a:endParaRPr lang="en-US"/>
        </a:p>
      </dgm:t>
    </dgm:pt>
    <dgm:pt modelId="{8F0CA609-2C69-41B8-AB8C-905EE8785F39}">
      <dgm:prSet/>
      <dgm:spPr/>
      <dgm:t>
        <a:bodyPr/>
        <a:lstStyle/>
        <a:p>
          <a:pPr>
            <a:lnSpc>
              <a:spcPct val="100000"/>
            </a:lnSpc>
          </a:pPr>
          <a:r>
            <a:rPr lang="en-US" dirty="0"/>
            <a:t>must create and maintain a medical record for every individual, both inpatient and outpatient evaluated or treated in the hospital. </a:t>
          </a:r>
        </a:p>
      </dgm:t>
    </dgm:pt>
    <dgm:pt modelId="{E77F1DAB-EABA-46FE-95F3-05F852AD637D}" type="parTrans" cxnId="{3DC9C369-7B63-4500-AF4D-15C691977034}">
      <dgm:prSet/>
      <dgm:spPr/>
      <dgm:t>
        <a:bodyPr/>
        <a:lstStyle/>
        <a:p>
          <a:endParaRPr lang="en-US"/>
        </a:p>
      </dgm:t>
    </dgm:pt>
    <dgm:pt modelId="{5CA8F3ED-1CD4-44F8-BC03-106B5A77D653}" type="sibTrans" cxnId="{3DC9C369-7B63-4500-AF4D-15C691977034}">
      <dgm:prSet/>
      <dgm:spPr/>
      <dgm:t>
        <a:bodyPr/>
        <a:lstStyle/>
        <a:p>
          <a:endParaRPr lang="en-US"/>
        </a:p>
      </dgm:t>
    </dgm:pt>
    <dgm:pt modelId="{D9AE559B-15D8-40BB-80AC-9F0E293ED02C}" type="pres">
      <dgm:prSet presAssocID="{B9A5024F-6B21-4ED0-AEE7-84983D6E2FE8}" presName="root" presStyleCnt="0">
        <dgm:presLayoutVars>
          <dgm:dir/>
          <dgm:resizeHandles val="exact"/>
        </dgm:presLayoutVars>
      </dgm:prSet>
      <dgm:spPr/>
    </dgm:pt>
    <dgm:pt modelId="{DA0822C4-3DA1-456A-9CB6-65FF209926E6}" type="pres">
      <dgm:prSet presAssocID="{B9A5024F-6B21-4ED0-AEE7-84983D6E2FE8}" presName="container" presStyleCnt="0">
        <dgm:presLayoutVars>
          <dgm:dir/>
          <dgm:resizeHandles val="exact"/>
        </dgm:presLayoutVars>
      </dgm:prSet>
      <dgm:spPr/>
    </dgm:pt>
    <dgm:pt modelId="{0F888831-AF05-45B1-8287-10AD0315D52B}" type="pres">
      <dgm:prSet presAssocID="{E78F9122-9D04-40CD-89A2-697EB9D95A20}" presName="compNode" presStyleCnt="0"/>
      <dgm:spPr/>
    </dgm:pt>
    <dgm:pt modelId="{E7A882C8-81EF-419A-AF19-8769F05E2BAB}" type="pres">
      <dgm:prSet presAssocID="{E78F9122-9D04-40CD-89A2-697EB9D95A20}" presName="iconBgRect" presStyleLbl="bgShp" presStyleIdx="0" presStyleCnt="4"/>
      <dgm:spPr/>
    </dgm:pt>
    <dgm:pt modelId="{F7995418-2963-4884-A024-44FEB70B52A2}" type="pres">
      <dgm:prSet presAssocID="{E78F9122-9D04-40CD-89A2-697EB9D95A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9F9E6B83-D69C-4BD2-84F0-1872308AB804}" type="pres">
      <dgm:prSet presAssocID="{E78F9122-9D04-40CD-89A2-697EB9D95A20}" presName="spaceRect" presStyleCnt="0"/>
      <dgm:spPr/>
    </dgm:pt>
    <dgm:pt modelId="{5EA05CF3-EE12-499A-A75D-E25B6B1D677F}" type="pres">
      <dgm:prSet presAssocID="{E78F9122-9D04-40CD-89A2-697EB9D95A20}" presName="textRect" presStyleLbl="revTx" presStyleIdx="0" presStyleCnt="4">
        <dgm:presLayoutVars>
          <dgm:chMax val="1"/>
          <dgm:chPref val="1"/>
        </dgm:presLayoutVars>
      </dgm:prSet>
      <dgm:spPr/>
    </dgm:pt>
    <dgm:pt modelId="{E736CEBA-0B16-4D91-9372-62130F12DC46}" type="pres">
      <dgm:prSet presAssocID="{53EDDA39-2664-43A7-8F84-B545A3AA447C}" presName="sibTrans" presStyleLbl="sibTrans2D1" presStyleIdx="0" presStyleCnt="0"/>
      <dgm:spPr/>
    </dgm:pt>
    <dgm:pt modelId="{D4134114-3AB5-46C9-921C-742E8DF6588B}" type="pres">
      <dgm:prSet presAssocID="{57D285E0-FAF3-4006-A47D-3FBF90626838}" presName="compNode" presStyleCnt="0"/>
      <dgm:spPr/>
    </dgm:pt>
    <dgm:pt modelId="{98E12B30-9269-4D75-850B-4F36EB496BBC}" type="pres">
      <dgm:prSet presAssocID="{57D285E0-FAF3-4006-A47D-3FBF90626838}" presName="iconBgRect" presStyleLbl="bgShp" presStyleIdx="1" presStyleCnt="4"/>
      <dgm:spPr/>
    </dgm:pt>
    <dgm:pt modelId="{30FA498B-C883-4AF1-A26F-0F66E878283E}" type="pres">
      <dgm:prSet presAssocID="{57D285E0-FAF3-4006-A47D-3FBF9062683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8275DBA-B81B-43B4-AC45-66AD122E0A2C}" type="pres">
      <dgm:prSet presAssocID="{57D285E0-FAF3-4006-A47D-3FBF90626838}" presName="spaceRect" presStyleCnt="0"/>
      <dgm:spPr/>
    </dgm:pt>
    <dgm:pt modelId="{A37B5CF4-205B-4F23-8365-32CB503AC673}" type="pres">
      <dgm:prSet presAssocID="{57D285E0-FAF3-4006-A47D-3FBF90626838}" presName="textRect" presStyleLbl="revTx" presStyleIdx="1" presStyleCnt="4">
        <dgm:presLayoutVars>
          <dgm:chMax val="1"/>
          <dgm:chPref val="1"/>
        </dgm:presLayoutVars>
      </dgm:prSet>
      <dgm:spPr/>
    </dgm:pt>
    <dgm:pt modelId="{1234B19E-429B-48AC-9253-10EC8E45A37D}" type="pres">
      <dgm:prSet presAssocID="{3017C8EE-91CF-411E-B9B7-89AA9EA96F30}" presName="sibTrans" presStyleLbl="sibTrans2D1" presStyleIdx="0" presStyleCnt="0"/>
      <dgm:spPr/>
    </dgm:pt>
    <dgm:pt modelId="{28DA34C0-0494-44E3-A2EB-13446401C474}" type="pres">
      <dgm:prSet presAssocID="{F2D295A7-0F6F-45FA-9715-477DB8422043}" presName="compNode" presStyleCnt="0"/>
      <dgm:spPr/>
    </dgm:pt>
    <dgm:pt modelId="{AE1EA059-A685-4435-99F7-B01401290F26}" type="pres">
      <dgm:prSet presAssocID="{F2D295A7-0F6F-45FA-9715-477DB8422043}" presName="iconBgRect" presStyleLbl="bgShp" presStyleIdx="2" presStyleCnt="4"/>
      <dgm:spPr/>
    </dgm:pt>
    <dgm:pt modelId="{F80E607E-5779-4438-BB20-2A2E1CBE9F8A}" type="pres">
      <dgm:prSet presAssocID="{F2D295A7-0F6F-45FA-9715-477DB842204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943C8B3A-B006-47B3-BCC1-BAC020705356}" type="pres">
      <dgm:prSet presAssocID="{F2D295A7-0F6F-45FA-9715-477DB8422043}" presName="spaceRect" presStyleCnt="0"/>
      <dgm:spPr/>
    </dgm:pt>
    <dgm:pt modelId="{136656D3-2D0E-4912-9C07-EF866EC3C33A}" type="pres">
      <dgm:prSet presAssocID="{F2D295A7-0F6F-45FA-9715-477DB8422043}" presName="textRect" presStyleLbl="revTx" presStyleIdx="2" presStyleCnt="4">
        <dgm:presLayoutVars>
          <dgm:chMax val="1"/>
          <dgm:chPref val="1"/>
        </dgm:presLayoutVars>
      </dgm:prSet>
      <dgm:spPr/>
    </dgm:pt>
    <dgm:pt modelId="{55A12D94-B879-40D8-ACEA-38F77FDBBC38}" type="pres">
      <dgm:prSet presAssocID="{6D8302F2-27F0-4364-A1C2-108CB5D32404}" presName="sibTrans" presStyleLbl="sibTrans2D1" presStyleIdx="0" presStyleCnt="0"/>
      <dgm:spPr/>
    </dgm:pt>
    <dgm:pt modelId="{F0370CDE-AB4A-4C81-9836-624E49F3E6EE}" type="pres">
      <dgm:prSet presAssocID="{8F0CA609-2C69-41B8-AB8C-905EE8785F39}" presName="compNode" presStyleCnt="0"/>
      <dgm:spPr/>
    </dgm:pt>
    <dgm:pt modelId="{F3059146-81A9-4DE8-AB60-95B288C8A3F6}" type="pres">
      <dgm:prSet presAssocID="{8F0CA609-2C69-41B8-AB8C-905EE8785F39}" presName="iconBgRect" presStyleLbl="bgShp" presStyleIdx="3" presStyleCnt="4"/>
      <dgm:spPr/>
    </dgm:pt>
    <dgm:pt modelId="{D4EB00D3-6322-4BC2-8BE1-A40E1CC1072F}" type="pres">
      <dgm:prSet presAssocID="{8F0CA609-2C69-41B8-AB8C-905EE8785F3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a:ext>
      </dgm:extLst>
    </dgm:pt>
    <dgm:pt modelId="{E2438752-D106-4DBE-A6DF-7E8D24CDB742}" type="pres">
      <dgm:prSet presAssocID="{8F0CA609-2C69-41B8-AB8C-905EE8785F39}" presName="spaceRect" presStyleCnt="0"/>
      <dgm:spPr/>
    </dgm:pt>
    <dgm:pt modelId="{09E56AAC-4CD7-4662-A1A0-4F5789E174A3}" type="pres">
      <dgm:prSet presAssocID="{8F0CA609-2C69-41B8-AB8C-905EE8785F39}" presName="textRect" presStyleLbl="revTx" presStyleIdx="3" presStyleCnt="4">
        <dgm:presLayoutVars>
          <dgm:chMax val="1"/>
          <dgm:chPref val="1"/>
        </dgm:presLayoutVars>
      </dgm:prSet>
      <dgm:spPr/>
    </dgm:pt>
  </dgm:ptLst>
  <dgm:cxnLst>
    <dgm:cxn modelId="{42EA0301-D9FC-D44B-B5DD-3250C41C73EF}" type="presOf" srcId="{6D8302F2-27F0-4364-A1C2-108CB5D32404}" destId="{55A12D94-B879-40D8-ACEA-38F77FDBBC38}" srcOrd="0" destOrd="0" presId="urn:microsoft.com/office/officeart/2018/2/layout/IconCircleList"/>
    <dgm:cxn modelId="{8C436803-831C-9548-939C-DFB227C0C3AF}" type="presOf" srcId="{E78F9122-9D04-40CD-89A2-697EB9D95A20}" destId="{5EA05CF3-EE12-499A-A75D-E25B6B1D677F}" srcOrd="0" destOrd="0" presId="urn:microsoft.com/office/officeart/2018/2/layout/IconCircleList"/>
    <dgm:cxn modelId="{34D0BC1C-1141-464A-9075-6D3D6D45C7C6}" type="presOf" srcId="{3017C8EE-91CF-411E-B9B7-89AA9EA96F30}" destId="{1234B19E-429B-48AC-9253-10EC8E45A37D}" srcOrd="0" destOrd="0" presId="urn:microsoft.com/office/officeart/2018/2/layout/IconCircleList"/>
    <dgm:cxn modelId="{17C71726-2279-40F8-A7B1-B646152B46BC}" srcId="{B9A5024F-6B21-4ED0-AEE7-84983D6E2FE8}" destId="{F2D295A7-0F6F-45FA-9715-477DB8422043}" srcOrd="2" destOrd="0" parTransId="{DCC91B5C-223C-493B-98DA-47A05CCD20CC}" sibTransId="{6D8302F2-27F0-4364-A1C2-108CB5D32404}"/>
    <dgm:cxn modelId="{BADF1C3B-9934-E545-B362-62C7392C5B56}" type="presOf" srcId="{53EDDA39-2664-43A7-8F84-B545A3AA447C}" destId="{E736CEBA-0B16-4D91-9372-62130F12DC46}" srcOrd="0" destOrd="0" presId="urn:microsoft.com/office/officeart/2018/2/layout/IconCircleList"/>
    <dgm:cxn modelId="{28FAAA64-1FE0-3C47-B29A-E329ABFE6614}" type="presOf" srcId="{B9A5024F-6B21-4ED0-AEE7-84983D6E2FE8}" destId="{D9AE559B-15D8-40BB-80AC-9F0E293ED02C}" srcOrd="0" destOrd="0" presId="urn:microsoft.com/office/officeart/2018/2/layout/IconCircleList"/>
    <dgm:cxn modelId="{3DC9C369-7B63-4500-AF4D-15C691977034}" srcId="{B9A5024F-6B21-4ED0-AEE7-84983D6E2FE8}" destId="{8F0CA609-2C69-41B8-AB8C-905EE8785F39}" srcOrd="3" destOrd="0" parTransId="{E77F1DAB-EABA-46FE-95F3-05F852AD637D}" sibTransId="{5CA8F3ED-1CD4-44F8-BC03-106B5A77D653}"/>
    <dgm:cxn modelId="{4B04247C-CF4F-3D45-A9A3-9F0F7604A653}" type="presOf" srcId="{F2D295A7-0F6F-45FA-9715-477DB8422043}" destId="{136656D3-2D0E-4912-9C07-EF866EC3C33A}" srcOrd="0" destOrd="0" presId="urn:microsoft.com/office/officeart/2018/2/layout/IconCircleList"/>
    <dgm:cxn modelId="{8F34F59F-62E7-44B8-B335-52A9D910C3B6}" srcId="{B9A5024F-6B21-4ED0-AEE7-84983D6E2FE8}" destId="{57D285E0-FAF3-4006-A47D-3FBF90626838}" srcOrd="1" destOrd="0" parTransId="{5EF13661-79D2-4DDF-9096-981F493C5CC3}" sibTransId="{3017C8EE-91CF-411E-B9B7-89AA9EA96F30}"/>
    <dgm:cxn modelId="{36A720CD-97BB-8046-BFEB-E6E3CE28C4F6}" type="presOf" srcId="{8F0CA609-2C69-41B8-AB8C-905EE8785F39}" destId="{09E56AAC-4CD7-4662-A1A0-4F5789E174A3}" srcOrd="0" destOrd="0" presId="urn:microsoft.com/office/officeart/2018/2/layout/IconCircleList"/>
    <dgm:cxn modelId="{C5CABCE1-E9C3-2E47-802D-69F9B5ADFB60}" type="presOf" srcId="{57D285E0-FAF3-4006-A47D-3FBF90626838}" destId="{A37B5CF4-205B-4F23-8365-32CB503AC673}" srcOrd="0" destOrd="0" presId="urn:microsoft.com/office/officeart/2018/2/layout/IconCircleList"/>
    <dgm:cxn modelId="{31030AF2-A1F9-42C6-8246-A3007048A430}" srcId="{B9A5024F-6B21-4ED0-AEE7-84983D6E2FE8}" destId="{E78F9122-9D04-40CD-89A2-697EB9D95A20}" srcOrd="0" destOrd="0" parTransId="{CA33FC32-5779-4F4C-9B46-B99792AEB0E7}" sibTransId="{53EDDA39-2664-43A7-8F84-B545A3AA447C}"/>
    <dgm:cxn modelId="{A40D3BC9-59D9-5B41-B641-A4B85E5E1913}" type="presParOf" srcId="{D9AE559B-15D8-40BB-80AC-9F0E293ED02C}" destId="{DA0822C4-3DA1-456A-9CB6-65FF209926E6}" srcOrd="0" destOrd="0" presId="urn:microsoft.com/office/officeart/2018/2/layout/IconCircleList"/>
    <dgm:cxn modelId="{FFC7D186-2124-9D4C-B7BF-5E797BCB6666}" type="presParOf" srcId="{DA0822C4-3DA1-456A-9CB6-65FF209926E6}" destId="{0F888831-AF05-45B1-8287-10AD0315D52B}" srcOrd="0" destOrd="0" presId="urn:microsoft.com/office/officeart/2018/2/layout/IconCircleList"/>
    <dgm:cxn modelId="{D8B7D756-EB3D-2547-ACC2-07ADF2F48647}" type="presParOf" srcId="{0F888831-AF05-45B1-8287-10AD0315D52B}" destId="{E7A882C8-81EF-419A-AF19-8769F05E2BAB}" srcOrd="0" destOrd="0" presId="urn:microsoft.com/office/officeart/2018/2/layout/IconCircleList"/>
    <dgm:cxn modelId="{6376E81D-0DC9-9348-BA73-F73E7D6F02A6}" type="presParOf" srcId="{0F888831-AF05-45B1-8287-10AD0315D52B}" destId="{F7995418-2963-4884-A024-44FEB70B52A2}" srcOrd="1" destOrd="0" presId="urn:microsoft.com/office/officeart/2018/2/layout/IconCircleList"/>
    <dgm:cxn modelId="{2AE00D74-C0F5-D046-9546-749E1740BABF}" type="presParOf" srcId="{0F888831-AF05-45B1-8287-10AD0315D52B}" destId="{9F9E6B83-D69C-4BD2-84F0-1872308AB804}" srcOrd="2" destOrd="0" presId="urn:microsoft.com/office/officeart/2018/2/layout/IconCircleList"/>
    <dgm:cxn modelId="{036B71C0-D031-FF46-842C-D8570C0AA068}" type="presParOf" srcId="{0F888831-AF05-45B1-8287-10AD0315D52B}" destId="{5EA05CF3-EE12-499A-A75D-E25B6B1D677F}" srcOrd="3" destOrd="0" presId="urn:microsoft.com/office/officeart/2018/2/layout/IconCircleList"/>
    <dgm:cxn modelId="{4D735D04-7055-CA4D-8B7B-31526568D9D1}" type="presParOf" srcId="{DA0822C4-3DA1-456A-9CB6-65FF209926E6}" destId="{E736CEBA-0B16-4D91-9372-62130F12DC46}" srcOrd="1" destOrd="0" presId="urn:microsoft.com/office/officeart/2018/2/layout/IconCircleList"/>
    <dgm:cxn modelId="{8D1CAF0C-AFD2-5343-897C-9B726C3DC767}" type="presParOf" srcId="{DA0822C4-3DA1-456A-9CB6-65FF209926E6}" destId="{D4134114-3AB5-46C9-921C-742E8DF6588B}" srcOrd="2" destOrd="0" presId="urn:microsoft.com/office/officeart/2018/2/layout/IconCircleList"/>
    <dgm:cxn modelId="{F1AC1D21-4924-704A-9C42-64AC236E29E3}" type="presParOf" srcId="{D4134114-3AB5-46C9-921C-742E8DF6588B}" destId="{98E12B30-9269-4D75-850B-4F36EB496BBC}" srcOrd="0" destOrd="0" presId="urn:microsoft.com/office/officeart/2018/2/layout/IconCircleList"/>
    <dgm:cxn modelId="{400A52F5-B03A-FC43-83B3-99CCA3226634}" type="presParOf" srcId="{D4134114-3AB5-46C9-921C-742E8DF6588B}" destId="{30FA498B-C883-4AF1-A26F-0F66E878283E}" srcOrd="1" destOrd="0" presId="urn:microsoft.com/office/officeart/2018/2/layout/IconCircleList"/>
    <dgm:cxn modelId="{31178BEA-24CA-BD43-9AC0-271341B23C1B}" type="presParOf" srcId="{D4134114-3AB5-46C9-921C-742E8DF6588B}" destId="{08275DBA-B81B-43B4-AC45-66AD122E0A2C}" srcOrd="2" destOrd="0" presId="urn:microsoft.com/office/officeart/2018/2/layout/IconCircleList"/>
    <dgm:cxn modelId="{DF52F647-2AF3-0F4C-8437-18B84BB4914E}" type="presParOf" srcId="{D4134114-3AB5-46C9-921C-742E8DF6588B}" destId="{A37B5CF4-205B-4F23-8365-32CB503AC673}" srcOrd="3" destOrd="0" presId="urn:microsoft.com/office/officeart/2018/2/layout/IconCircleList"/>
    <dgm:cxn modelId="{68C8C206-E53F-2846-B027-616E2AC0D527}" type="presParOf" srcId="{DA0822C4-3DA1-456A-9CB6-65FF209926E6}" destId="{1234B19E-429B-48AC-9253-10EC8E45A37D}" srcOrd="3" destOrd="0" presId="urn:microsoft.com/office/officeart/2018/2/layout/IconCircleList"/>
    <dgm:cxn modelId="{6C821344-76F5-B144-A697-8F796A096F69}" type="presParOf" srcId="{DA0822C4-3DA1-456A-9CB6-65FF209926E6}" destId="{28DA34C0-0494-44E3-A2EB-13446401C474}" srcOrd="4" destOrd="0" presId="urn:microsoft.com/office/officeart/2018/2/layout/IconCircleList"/>
    <dgm:cxn modelId="{9B3AF929-C952-0E43-9C5B-2EB124FF895B}" type="presParOf" srcId="{28DA34C0-0494-44E3-A2EB-13446401C474}" destId="{AE1EA059-A685-4435-99F7-B01401290F26}" srcOrd="0" destOrd="0" presId="urn:microsoft.com/office/officeart/2018/2/layout/IconCircleList"/>
    <dgm:cxn modelId="{CEBF80EA-9EE9-6745-B155-B092E75D01D1}" type="presParOf" srcId="{28DA34C0-0494-44E3-A2EB-13446401C474}" destId="{F80E607E-5779-4438-BB20-2A2E1CBE9F8A}" srcOrd="1" destOrd="0" presId="urn:microsoft.com/office/officeart/2018/2/layout/IconCircleList"/>
    <dgm:cxn modelId="{192D1197-43E2-E045-ACD8-CB77AC3675F7}" type="presParOf" srcId="{28DA34C0-0494-44E3-A2EB-13446401C474}" destId="{943C8B3A-B006-47B3-BCC1-BAC020705356}" srcOrd="2" destOrd="0" presId="urn:microsoft.com/office/officeart/2018/2/layout/IconCircleList"/>
    <dgm:cxn modelId="{374C488E-8B8B-D44A-B0E1-56E05B29171E}" type="presParOf" srcId="{28DA34C0-0494-44E3-A2EB-13446401C474}" destId="{136656D3-2D0E-4912-9C07-EF866EC3C33A}" srcOrd="3" destOrd="0" presId="urn:microsoft.com/office/officeart/2018/2/layout/IconCircleList"/>
    <dgm:cxn modelId="{442FE49D-E4F5-374B-B95C-154C317350FC}" type="presParOf" srcId="{DA0822C4-3DA1-456A-9CB6-65FF209926E6}" destId="{55A12D94-B879-40D8-ACEA-38F77FDBBC38}" srcOrd="5" destOrd="0" presId="urn:microsoft.com/office/officeart/2018/2/layout/IconCircleList"/>
    <dgm:cxn modelId="{906C6B60-7EA1-0944-B79A-7C341E5B7EA0}" type="presParOf" srcId="{DA0822C4-3DA1-456A-9CB6-65FF209926E6}" destId="{F0370CDE-AB4A-4C81-9836-624E49F3E6EE}" srcOrd="6" destOrd="0" presId="urn:microsoft.com/office/officeart/2018/2/layout/IconCircleList"/>
    <dgm:cxn modelId="{082CF381-6198-F241-9A56-C538BA98CFE4}" type="presParOf" srcId="{F0370CDE-AB4A-4C81-9836-624E49F3E6EE}" destId="{F3059146-81A9-4DE8-AB60-95B288C8A3F6}" srcOrd="0" destOrd="0" presId="urn:microsoft.com/office/officeart/2018/2/layout/IconCircleList"/>
    <dgm:cxn modelId="{A87FED30-7D72-C449-AC16-EE0091CE01C2}" type="presParOf" srcId="{F0370CDE-AB4A-4C81-9836-624E49F3E6EE}" destId="{D4EB00D3-6322-4BC2-8BE1-A40E1CC1072F}" srcOrd="1" destOrd="0" presId="urn:microsoft.com/office/officeart/2018/2/layout/IconCircleList"/>
    <dgm:cxn modelId="{3B7ED7FA-A0E8-0F48-AB72-A1B9E2E6ABE2}" type="presParOf" srcId="{F0370CDE-AB4A-4C81-9836-624E49F3E6EE}" destId="{E2438752-D106-4DBE-A6DF-7E8D24CDB742}" srcOrd="2" destOrd="0" presId="urn:microsoft.com/office/officeart/2018/2/layout/IconCircleList"/>
    <dgm:cxn modelId="{F1039803-9F77-C54E-9B0C-9BA2E8566317}" type="presParOf" srcId="{F0370CDE-AB4A-4C81-9836-624E49F3E6EE}" destId="{09E56AAC-4CD7-4662-A1A0-4F5789E174A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794AED-D5B0-4EA7-B304-E706606247BE}"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A63D086D-193B-4DA5-815A-4FEF0FF6BEE0}">
      <dgm:prSet/>
      <dgm:spPr/>
      <dgm:t>
        <a:bodyPr/>
        <a:lstStyle/>
        <a:p>
          <a:r>
            <a:rPr lang="en-US" b="1"/>
            <a:t>The medical record must contain information to justify admission and continued hospitalization, support the diagnosis, and describe the patient’s progress and response to medications and services. </a:t>
          </a:r>
          <a:endParaRPr lang="en-US"/>
        </a:p>
      </dgm:t>
    </dgm:pt>
    <dgm:pt modelId="{0CD114BF-53E8-48E2-BB4D-EB34EA774D85}" type="parTrans" cxnId="{6A37A356-1E25-43D2-9630-F787D2D41F9E}">
      <dgm:prSet/>
      <dgm:spPr/>
      <dgm:t>
        <a:bodyPr/>
        <a:lstStyle/>
        <a:p>
          <a:endParaRPr lang="en-US"/>
        </a:p>
      </dgm:t>
    </dgm:pt>
    <dgm:pt modelId="{58FAFAD8-36B7-4ACB-A68B-44D561F8473B}" type="sibTrans" cxnId="{6A37A356-1E25-43D2-9630-F787D2D41F9E}">
      <dgm:prSet/>
      <dgm:spPr/>
      <dgm:t>
        <a:bodyPr/>
        <a:lstStyle/>
        <a:p>
          <a:endParaRPr lang="en-US"/>
        </a:p>
      </dgm:t>
    </dgm:pt>
    <dgm:pt modelId="{F296754B-03D8-4464-AC61-E330AB84343F}">
      <dgm:prSet/>
      <dgm:spPr/>
      <dgm:t>
        <a:bodyPr/>
        <a:lstStyle/>
        <a:p>
          <a:r>
            <a:rPr lang="en-US" b="1"/>
            <a:t>Interpretive Guidelines §482.24(c) </a:t>
          </a:r>
          <a:endParaRPr lang="en-US"/>
        </a:p>
      </dgm:t>
    </dgm:pt>
    <dgm:pt modelId="{F3DC6206-6496-447E-883E-B6C19FCDAE7E}" type="parTrans" cxnId="{E0EA0D35-CA43-4B2F-A980-E336D85CB281}">
      <dgm:prSet/>
      <dgm:spPr/>
      <dgm:t>
        <a:bodyPr/>
        <a:lstStyle/>
        <a:p>
          <a:endParaRPr lang="en-US"/>
        </a:p>
      </dgm:t>
    </dgm:pt>
    <dgm:pt modelId="{2232C000-71D6-495F-B338-B529B9A0EAD0}" type="sibTrans" cxnId="{E0EA0D35-CA43-4B2F-A980-E336D85CB281}">
      <dgm:prSet/>
      <dgm:spPr/>
      <dgm:t>
        <a:bodyPr/>
        <a:lstStyle/>
        <a:p>
          <a:endParaRPr lang="en-US"/>
        </a:p>
      </dgm:t>
    </dgm:pt>
    <dgm:pt modelId="{9F45A1EA-8E2A-4E0F-A0A5-C7F03E13AD78}">
      <dgm:prSet/>
      <dgm:spPr/>
      <dgm:t>
        <a:bodyPr/>
        <a:lstStyle/>
        <a:p>
          <a:r>
            <a:rPr lang="en-US"/>
            <a:t>The medical record must contain information such as notes, documentation, records, reports, recordings, test results, assessments etc. to: </a:t>
          </a:r>
        </a:p>
      </dgm:t>
    </dgm:pt>
    <dgm:pt modelId="{EFDB14B8-E98C-43B4-A7D1-333E9476F4DD}" type="parTrans" cxnId="{864BA1C3-4C28-417C-9465-91FD4B0E149D}">
      <dgm:prSet/>
      <dgm:spPr/>
      <dgm:t>
        <a:bodyPr/>
        <a:lstStyle/>
        <a:p>
          <a:endParaRPr lang="en-US"/>
        </a:p>
      </dgm:t>
    </dgm:pt>
    <dgm:pt modelId="{AA62B22A-D2B0-4134-BA09-1BEE07EFFA17}" type="sibTrans" cxnId="{864BA1C3-4C28-417C-9465-91FD4B0E149D}">
      <dgm:prSet/>
      <dgm:spPr/>
      <dgm:t>
        <a:bodyPr/>
        <a:lstStyle/>
        <a:p>
          <a:endParaRPr lang="en-US"/>
        </a:p>
      </dgm:t>
    </dgm:pt>
    <dgm:pt modelId="{1CF16BF4-EF9F-43D9-A29D-5F86622CFC1D}">
      <dgm:prSet/>
      <dgm:spPr/>
      <dgm:t>
        <a:bodyPr/>
        <a:lstStyle/>
        <a:p>
          <a:r>
            <a:rPr lang="en-US"/>
            <a:t>Justifications </a:t>
          </a:r>
        </a:p>
      </dgm:t>
    </dgm:pt>
    <dgm:pt modelId="{237B0F21-D684-4AD3-99FC-410696EE8DC1}" type="parTrans" cxnId="{43786D5A-EEF3-4FCC-A25F-294CE736FF97}">
      <dgm:prSet/>
      <dgm:spPr/>
      <dgm:t>
        <a:bodyPr/>
        <a:lstStyle/>
        <a:p>
          <a:endParaRPr lang="en-US"/>
        </a:p>
      </dgm:t>
    </dgm:pt>
    <dgm:pt modelId="{86712477-7D33-4621-9133-B26C11EA0903}" type="sibTrans" cxnId="{43786D5A-EEF3-4FCC-A25F-294CE736FF97}">
      <dgm:prSet/>
      <dgm:spPr/>
      <dgm:t>
        <a:bodyPr/>
        <a:lstStyle/>
        <a:p>
          <a:endParaRPr lang="en-US"/>
        </a:p>
      </dgm:t>
    </dgm:pt>
    <dgm:pt modelId="{6450E757-DA3A-4AAE-96A1-4B76AD41C863}">
      <dgm:prSet/>
      <dgm:spPr/>
      <dgm:t>
        <a:bodyPr/>
        <a:lstStyle/>
        <a:p>
          <a:r>
            <a:rPr lang="en-US"/>
            <a:t>Supporting the co-morbidities</a:t>
          </a:r>
        </a:p>
      </dgm:t>
    </dgm:pt>
    <dgm:pt modelId="{F10ADC7D-E35A-4202-8841-73FDB628F293}" type="parTrans" cxnId="{1C272FCB-7660-4813-BD33-F8CE01B1155D}">
      <dgm:prSet/>
      <dgm:spPr/>
      <dgm:t>
        <a:bodyPr/>
        <a:lstStyle/>
        <a:p>
          <a:endParaRPr lang="en-US"/>
        </a:p>
      </dgm:t>
    </dgm:pt>
    <dgm:pt modelId="{E21B1D5A-0C3E-427C-A3F2-4CD050C996FA}" type="sibTrans" cxnId="{1C272FCB-7660-4813-BD33-F8CE01B1155D}">
      <dgm:prSet/>
      <dgm:spPr/>
      <dgm:t>
        <a:bodyPr/>
        <a:lstStyle/>
        <a:p>
          <a:endParaRPr lang="en-US"/>
        </a:p>
      </dgm:t>
    </dgm:pt>
    <dgm:pt modelId="{6F3F8F38-A446-41F2-9526-ECAB89D8E936}">
      <dgm:prSet/>
      <dgm:spPr/>
      <dgm:t>
        <a:bodyPr/>
        <a:lstStyle/>
        <a:p>
          <a:r>
            <a:rPr lang="en-US"/>
            <a:t>Describing the patient’s progression </a:t>
          </a:r>
        </a:p>
      </dgm:t>
    </dgm:pt>
    <dgm:pt modelId="{64843A43-233E-48C6-967E-0BAF1B9D8323}" type="parTrans" cxnId="{4560783A-4F28-4C5D-83DE-EBD9FFF53C6F}">
      <dgm:prSet/>
      <dgm:spPr/>
      <dgm:t>
        <a:bodyPr/>
        <a:lstStyle/>
        <a:p>
          <a:endParaRPr lang="en-US"/>
        </a:p>
      </dgm:t>
    </dgm:pt>
    <dgm:pt modelId="{CF7E028E-7CDD-426E-9459-EECF9ECE63FB}" type="sibTrans" cxnId="{4560783A-4F28-4C5D-83DE-EBD9FFF53C6F}">
      <dgm:prSet/>
      <dgm:spPr/>
      <dgm:t>
        <a:bodyPr/>
        <a:lstStyle/>
        <a:p>
          <a:endParaRPr lang="en-US"/>
        </a:p>
      </dgm:t>
    </dgm:pt>
    <dgm:pt modelId="{84B609B3-040A-B04D-9698-A4A7C9CD708D}" type="pres">
      <dgm:prSet presAssocID="{2A794AED-D5B0-4EA7-B304-E706606247BE}" presName="vert0" presStyleCnt="0">
        <dgm:presLayoutVars>
          <dgm:dir/>
          <dgm:animOne val="branch"/>
          <dgm:animLvl val="lvl"/>
        </dgm:presLayoutVars>
      </dgm:prSet>
      <dgm:spPr/>
    </dgm:pt>
    <dgm:pt modelId="{789AAEF8-5029-8A4D-878C-A564B6DC01BA}" type="pres">
      <dgm:prSet presAssocID="{A63D086D-193B-4DA5-815A-4FEF0FF6BEE0}" presName="thickLine" presStyleLbl="alignNode1" presStyleIdx="0" presStyleCnt="6"/>
      <dgm:spPr/>
    </dgm:pt>
    <dgm:pt modelId="{CD979DE3-7AB4-B048-A9C9-7D3B9BC73D0D}" type="pres">
      <dgm:prSet presAssocID="{A63D086D-193B-4DA5-815A-4FEF0FF6BEE0}" presName="horz1" presStyleCnt="0"/>
      <dgm:spPr/>
    </dgm:pt>
    <dgm:pt modelId="{673136FD-F51B-BD4E-A693-D7492996870B}" type="pres">
      <dgm:prSet presAssocID="{A63D086D-193B-4DA5-815A-4FEF0FF6BEE0}" presName="tx1" presStyleLbl="revTx" presStyleIdx="0" presStyleCnt="6"/>
      <dgm:spPr/>
    </dgm:pt>
    <dgm:pt modelId="{B60B49EC-496F-7B43-9822-6E150E69969A}" type="pres">
      <dgm:prSet presAssocID="{A63D086D-193B-4DA5-815A-4FEF0FF6BEE0}" presName="vert1" presStyleCnt="0"/>
      <dgm:spPr/>
    </dgm:pt>
    <dgm:pt modelId="{738EEA1C-B786-9C4F-9FE4-9C75047949F3}" type="pres">
      <dgm:prSet presAssocID="{F296754B-03D8-4464-AC61-E330AB84343F}" presName="thickLine" presStyleLbl="alignNode1" presStyleIdx="1" presStyleCnt="6"/>
      <dgm:spPr/>
    </dgm:pt>
    <dgm:pt modelId="{6D6B17C4-6851-9143-AF74-76A05B43CCCD}" type="pres">
      <dgm:prSet presAssocID="{F296754B-03D8-4464-AC61-E330AB84343F}" presName="horz1" presStyleCnt="0"/>
      <dgm:spPr/>
    </dgm:pt>
    <dgm:pt modelId="{81080077-D42E-1940-80D7-397DBFB5983B}" type="pres">
      <dgm:prSet presAssocID="{F296754B-03D8-4464-AC61-E330AB84343F}" presName="tx1" presStyleLbl="revTx" presStyleIdx="1" presStyleCnt="6"/>
      <dgm:spPr/>
    </dgm:pt>
    <dgm:pt modelId="{06249162-DCFD-C247-BEBD-F83A0932D2A3}" type="pres">
      <dgm:prSet presAssocID="{F296754B-03D8-4464-AC61-E330AB84343F}" presName="vert1" presStyleCnt="0"/>
      <dgm:spPr/>
    </dgm:pt>
    <dgm:pt modelId="{B345B5EE-81F4-4948-86D0-B48B065B1486}" type="pres">
      <dgm:prSet presAssocID="{9F45A1EA-8E2A-4E0F-A0A5-C7F03E13AD78}" presName="thickLine" presStyleLbl="alignNode1" presStyleIdx="2" presStyleCnt="6"/>
      <dgm:spPr/>
    </dgm:pt>
    <dgm:pt modelId="{6B854047-3782-4348-862A-27FF0E0373DE}" type="pres">
      <dgm:prSet presAssocID="{9F45A1EA-8E2A-4E0F-A0A5-C7F03E13AD78}" presName="horz1" presStyleCnt="0"/>
      <dgm:spPr/>
    </dgm:pt>
    <dgm:pt modelId="{B7E028D5-9069-234B-9DD1-D96D48ADC285}" type="pres">
      <dgm:prSet presAssocID="{9F45A1EA-8E2A-4E0F-A0A5-C7F03E13AD78}" presName="tx1" presStyleLbl="revTx" presStyleIdx="2" presStyleCnt="6"/>
      <dgm:spPr/>
    </dgm:pt>
    <dgm:pt modelId="{4097B10B-CD60-CD46-A08D-E954AF6EB054}" type="pres">
      <dgm:prSet presAssocID="{9F45A1EA-8E2A-4E0F-A0A5-C7F03E13AD78}" presName="vert1" presStyleCnt="0"/>
      <dgm:spPr/>
    </dgm:pt>
    <dgm:pt modelId="{313EAD91-7BC2-EA4D-AF16-7BB25E81E491}" type="pres">
      <dgm:prSet presAssocID="{1CF16BF4-EF9F-43D9-A29D-5F86622CFC1D}" presName="thickLine" presStyleLbl="alignNode1" presStyleIdx="3" presStyleCnt="6"/>
      <dgm:spPr/>
    </dgm:pt>
    <dgm:pt modelId="{60BC77F3-8844-7143-93A2-D05B7FB524B4}" type="pres">
      <dgm:prSet presAssocID="{1CF16BF4-EF9F-43D9-A29D-5F86622CFC1D}" presName="horz1" presStyleCnt="0"/>
      <dgm:spPr/>
    </dgm:pt>
    <dgm:pt modelId="{05887358-0891-4441-A510-F6A7F8ECA44C}" type="pres">
      <dgm:prSet presAssocID="{1CF16BF4-EF9F-43D9-A29D-5F86622CFC1D}" presName="tx1" presStyleLbl="revTx" presStyleIdx="3" presStyleCnt="6"/>
      <dgm:spPr/>
    </dgm:pt>
    <dgm:pt modelId="{415596BE-AB32-AC49-863B-5F9BE61C4179}" type="pres">
      <dgm:prSet presAssocID="{1CF16BF4-EF9F-43D9-A29D-5F86622CFC1D}" presName="vert1" presStyleCnt="0"/>
      <dgm:spPr/>
    </dgm:pt>
    <dgm:pt modelId="{F260E5E6-6C0B-5047-8760-7BF34629DCFA}" type="pres">
      <dgm:prSet presAssocID="{6450E757-DA3A-4AAE-96A1-4B76AD41C863}" presName="thickLine" presStyleLbl="alignNode1" presStyleIdx="4" presStyleCnt="6"/>
      <dgm:spPr/>
    </dgm:pt>
    <dgm:pt modelId="{C57C9A16-F0DF-7246-A227-0A087C10401F}" type="pres">
      <dgm:prSet presAssocID="{6450E757-DA3A-4AAE-96A1-4B76AD41C863}" presName="horz1" presStyleCnt="0"/>
      <dgm:spPr/>
    </dgm:pt>
    <dgm:pt modelId="{BE6A8B8F-95BD-F041-AA55-C5A126087076}" type="pres">
      <dgm:prSet presAssocID="{6450E757-DA3A-4AAE-96A1-4B76AD41C863}" presName="tx1" presStyleLbl="revTx" presStyleIdx="4" presStyleCnt="6"/>
      <dgm:spPr/>
    </dgm:pt>
    <dgm:pt modelId="{4535BC9F-419E-6C41-8D96-B742A95FE172}" type="pres">
      <dgm:prSet presAssocID="{6450E757-DA3A-4AAE-96A1-4B76AD41C863}" presName="vert1" presStyleCnt="0"/>
      <dgm:spPr/>
    </dgm:pt>
    <dgm:pt modelId="{E754E48D-66EB-4C47-B652-69D5EC87FCB7}" type="pres">
      <dgm:prSet presAssocID="{6F3F8F38-A446-41F2-9526-ECAB89D8E936}" presName="thickLine" presStyleLbl="alignNode1" presStyleIdx="5" presStyleCnt="6"/>
      <dgm:spPr/>
    </dgm:pt>
    <dgm:pt modelId="{AAB3ACEE-0DF8-754D-AEE4-8D9606573773}" type="pres">
      <dgm:prSet presAssocID="{6F3F8F38-A446-41F2-9526-ECAB89D8E936}" presName="horz1" presStyleCnt="0"/>
      <dgm:spPr/>
    </dgm:pt>
    <dgm:pt modelId="{AEA13A6B-D43F-7940-B14C-78D820F6AA53}" type="pres">
      <dgm:prSet presAssocID="{6F3F8F38-A446-41F2-9526-ECAB89D8E936}" presName="tx1" presStyleLbl="revTx" presStyleIdx="5" presStyleCnt="6"/>
      <dgm:spPr/>
    </dgm:pt>
    <dgm:pt modelId="{69ED68E1-690B-B54B-8E5D-6F5C03AE177E}" type="pres">
      <dgm:prSet presAssocID="{6F3F8F38-A446-41F2-9526-ECAB89D8E936}" presName="vert1" presStyleCnt="0"/>
      <dgm:spPr/>
    </dgm:pt>
  </dgm:ptLst>
  <dgm:cxnLst>
    <dgm:cxn modelId="{9DE87017-2BC6-A24C-BB52-F32C3DEBAD41}" type="presOf" srcId="{6F3F8F38-A446-41F2-9526-ECAB89D8E936}" destId="{AEA13A6B-D43F-7940-B14C-78D820F6AA53}" srcOrd="0" destOrd="0" presId="urn:microsoft.com/office/officeart/2008/layout/LinedList"/>
    <dgm:cxn modelId="{110E572F-C364-4143-BAA1-5ED68CFBCC13}" type="presOf" srcId="{A63D086D-193B-4DA5-815A-4FEF0FF6BEE0}" destId="{673136FD-F51B-BD4E-A693-D7492996870B}" srcOrd="0" destOrd="0" presId="urn:microsoft.com/office/officeart/2008/layout/LinedList"/>
    <dgm:cxn modelId="{E0EA0D35-CA43-4B2F-A980-E336D85CB281}" srcId="{2A794AED-D5B0-4EA7-B304-E706606247BE}" destId="{F296754B-03D8-4464-AC61-E330AB84343F}" srcOrd="1" destOrd="0" parTransId="{F3DC6206-6496-447E-883E-B6C19FCDAE7E}" sibTransId="{2232C000-71D6-495F-B338-B529B9A0EAD0}"/>
    <dgm:cxn modelId="{229FBE35-765D-D041-8C72-A815AB38AF53}" type="presOf" srcId="{2A794AED-D5B0-4EA7-B304-E706606247BE}" destId="{84B609B3-040A-B04D-9698-A4A7C9CD708D}" srcOrd="0" destOrd="0" presId="urn:microsoft.com/office/officeart/2008/layout/LinedList"/>
    <dgm:cxn modelId="{4560783A-4F28-4C5D-83DE-EBD9FFF53C6F}" srcId="{2A794AED-D5B0-4EA7-B304-E706606247BE}" destId="{6F3F8F38-A446-41F2-9526-ECAB89D8E936}" srcOrd="5" destOrd="0" parTransId="{64843A43-233E-48C6-967E-0BAF1B9D8323}" sibTransId="{CF7E028E-7CDD-426E-9459-EECF9ECE63FB}"/>
    <dgm:cxn modelId="{6A37A356-1E25-43D2-9630-F787D2D41F9E}" srcId="{2A794AED-D5B0-4EA7-B304-E706606247BE}" destId="{A63D086D-193B-4DA5-815A-4FEF0FF6BEE0}" srcOrd="0" destOrd="0" parTransId="{0CD114BF-53E8-48E2-BB4D-EB34EA774D85}" sibTransId="{58FAFAD8-36B7-4ACB-A68B-44D561F8473B}"/>
    <dgm:cxn modelId="{43786D5A-EEF3-4FCC-A25F-294CE736FF97}" srcId="{2A794AED-D5B0-4EA7-B304-E706606247BE}" destId="{1CF16BF4-EF9F-43D9-A29D-5F86622CFC1D}" srcOrd="3" destOrd="0" parTransId="{237B0F21-D684-4AD3-99FC-410696EE8DC1}" sibTransId="{86712477-7D33-4621-9133-B26C11EA0903}"/>
    <dgm:cxn modelId="{66BE2A60-EA9E-CA42-95C5-C679E98DBDEF}" type="presOf" srcId="{1CF16BF4-EF9F-43D9-A29D-5F86622CFC1D}" destId="{05887358-0891-4441-A510-F6A7F8ECA44C}" srcOrd="0" destOrd="0" presId="urn:microsoft.com/office/officeart/2008/layout/LinedList"/>
    <dgm:cxn modelId="{25D3B66F-9E59-F94A-A789-E18BCB87AAC4}" type="presOf" srcId="{6450E757-DA3A-4AAE-96A1-4B76AD41C863}" destId="{BE6A8B8F-95BD-F041-AA55-C5A126087076}" srcOrd="0" destOrd="0" presId="urn:microsoft.com/office/officeart/2008/layout/LinedList"/>
    <dgm:cxn modelId="{F6B41980-355F-DF47-B359-09E2AC7CAF03}" type="presOf" srcId="{9F45A1EA-8E2A-4E0F-A0A5-C7F03E13AD78}" destId="{B7E028D5-9069-234B-9DD1-D96D48ADC285}" srcOrd="0" destOrd="0" presId="urn:microsoft.com/office/officeart/2008/layout/LinedList"/>
    <dgm:cxn modelId="{43EDA4B7-0810-E04B-9E0A-67B00CA56019}" type="presOf" srcId="{F296754B-03D8-4464-AC61-E330AB84343F}" destId="{81080077-D42E-1940-80D7-397DBFB5983B}" srcOrd="0" destOrd="0" presId="urn:microsoft.com/office/officeart/2008/layout/LinedList"/>
    <dgm:cxn modelId="{864BA1C3-4C28-417C-9465-91FD4B0E149D}" srcId="{2A794AED-D5B0-4EA7-B304-E706606247BE}" destId="{9F45A1EA-8E2A-4E0F-A0A5-C7F03E13AD78}" srcOrd="2" destOrd="0" parTransId="{EFDB14B8-E98C-43B4-A7D1-333E9476F4DD}" sibTransId="{AA62B22A-D2B0-4134-BA09-1BEE07EFFA17}"/>
    <dgm:cxn modelId="{1C272FCB-7660-4813-BD33-F8CE01B1155D}" srcId="{2A794AED-D5B0-4EA7-B304-E706606247BE}" destId="{6450E757-DA3A-4AAE-96A1-4B76AD41C863}" srcOrd="4" destOrd="0" parTransId="{F10ADC7D-E35A-4202-8841-73FDB628F293}" sibTransId="{E21B1D5A-0C3E-427C-A3F2-4CD050C996FA}"/>
    <dgm:cxn modelId="{94519211-47E9-824F-BDBE-50378926EF9F}" type="presParOf" srcId="{84B609B3-040A-B04D-9698-A4A7C9CD708D}" destId="{789AAEF8-5029-8A4D-878C-A564B6DC01BA}" srcOrd="0" destOrd="0" presId="urn:microsoft.com/office/officeart/2008/layout/LinedList"/>
    <dgm:cxn modelId="{28158420-C00C-3145-BF05-7B7605D0AA61}" type="presParOf" srcId="{84B609B3-040A-B04D-9698-A4A7C9CD708D}" destId="{CD979DE3-7AB4-B048-A9C9-7D3B9BC73D0D}" srcOrd="1" destOrd="0" presId="urn:microsoft.com/office/officeart/2008/layout/LinedList"/>
    <dgm:cxn modelId="{7E435CA5-B5FA-184C-AEDC-F49FF38E344E}" type="presParOf" srcId="{CD979DE3-7AB4-B048-A9C9-7D3B9BC73D0D}" destId="{673136FD-F51B-BD4E-A693-D7492996870B}" srcOrd="0" destOrd="0" presId="urn:microsoft.com/office/officeart/2008/layout/LinedList"/>
    <dgm:cxn modelId="{D62EDC20-F06E-714F-856A-78308341C0B3}" type="presParOf" srcId="{CD979DE3-7AB4-B048-A9C9-7D3B9BC73D0D}" destId="{B60B49EC-496F-7B43-9822-6E150E69969A}" srcOrd="1" destOrd="0" presId="urn:microsoft.com/office/officeart/2008/layout/LinedList"/>
    <dgm:cxn modelId="{CAFB6966-29E9-B144-BFEC-CFE7459F0668}" type="presParOf" srcId="{84B609B3-040A-B04D-9698-A4A7C9CD708D}" destId="{738EEA1C-B786-9C4F-9FE4-9C75047949F3}" srcOrd="2" destOrd="0" presId="urn:microsoft.com/office/officeart/2008/layout/LinedList"/>
    <dgm:cxn modelId="{8F7EF081-3555-E249-9273-2C6A997ABF1A}" type="presParOf" srcId="{84B609B3-040A-B04D-9698-A4A7C9CD708D}" destId="{6D6B17C4-6851-9143-AF74-76A05B43CCCD}" srcOrd="3" destOrd="0" presId="urn:microsoft.com/office/officeart/2008/layout/LinedList"/>
    <dgm:cxn modelId="{89E9D6C9-F48A-EC4A-8155-7A5B46503D09}" type="presParOf" srcId="{6D6B17C4-6851-9143-AF74-76A05B43CCCD}" destId="{81080077-D42E-1940-80D7-397DBFB5983B}" srcOrd="0" destOrd="0" presId="urn:microsoft.com/office/officeart/2008/layout/LinedList"/>
    <dgm:cxn modelId="{B9ACC600-8BC6-7E4D-B641-027DEBCDF9C9}" type="presParOf" srcId="{6D6B17C4-6851-9143-AF74-76A05B43CCCD}" destId="{06249162-DCFD-C247-BEBD-F83A0932D2A3}" srcOrd="1" destOrd="0" presId="urn:microsoft.com/office/officeart/2008/layout/LinedList"/>
    <dgm:cxn modelId="{591F1BB0-03DA-E546-85D8-3A92630AEE3C}" type="presParOf" srcId="{84B609B3-040A-B04D-9698-A4A7C9CD708D}" destId="{B345B5EE-81F4-4948-86D0-B48B065B1486}" srcOrd="4" destOrd="0" presId="urn:microsoft.com/office/officeart/2008/layout/LinedList"/>
    <dgm:cxn modelId="{99DD8C56-B89D-A94F-952A-3F8E6ABE5875}" type="presParOf" srcId="{84B609B3-040A-B04D-9698-A4A7C9CD708D}" destId="{6B854047-3782-4348-862A-27FF0E0373DE}" srcOrd="5" destOrd="0" presId="urn:microsoft.com/office/officeart/2008/layout/LinedList"/>
    <dgm:cxn modelId="{7773A7CE-D619-4641-A69A-DCDBB1DC0187}" type="presParOf" srcId="{6B854047-3782-4348-862A-27FF0E0373DE}" destId="{B7E028D5-9069-234B-9DD1-D96D48ADC285}" srcOrd="0" destOrd="0" presId="urn:microsoft.com/office/officeart/2008/layout/LinedList"/>
    <dgm:cxn modelId="{093C8CFF-42FE-934F-AD98-5F7FCCA6B4E3}" type="presParOf" srcId="{6B854047-3782-4348-862A-27FF0E0373DE}" destId="{4097B10B-CD60-CD46-A08D-E954AF6EB054}" srcOrd="1" destOrd="0" presId="urn:microsoft.com/office/officeart/2008/layout/LinedList"/>
    <dgm:cxn modelId="{6A835BEB-F1A1-A746-87D4-9AF29F13C9C9}" type="presParOf" srcId="{84B609B3-040A-B04D-9698-A4A7C9CD708D}" destId="{313EAD91-7BC2-EA4D-AF16-7BB25E81E491}" srcOrd="6" destOrd="0" presId="urn:microsoft.com/office/officeart/2008/layout/LinedList"/>
    <dgm:cxn modelId="{01AB73E4-98A7-C64F-BAD7-0AB7DB07F353}" type="presParOf" srcId="{84B609B3-040A-B04D-9698-A4A7C9CD708D}" destId="{60BC77F3-8844-7143-93A2-D05B7FB524B4}" srcOrd="7" destOrd="0" presId="urn:microsoft.com/office/officeart/2008/layout/LinedList"/>
    <dgm:cxn modelId="{B55D66E3-4522-4F47-ABDC-DD1983860E6F}" type="presParOf" srcId="{60BC77F3-8844-7143-93A2-D05B7FB524B4}" destId="{05887358-0891-4441-A510-F6A7F8ECA44C}" srcOrd="0" destOrd="0" presId="urn:microsoft.com/office/officeart/2008/layout/LinedList"/>
    <dgm:cxn modelId="{AF9654B3-A39D-F048-8FAF-B870CA9BB0F5}" type="presParOf" srcId="{60BC77F3-8844-7143-93A2-D05B7FB524B4}" destId="{415596BE-AB32-AC49-863B-5F9BE61C4179}" srcOrd="1" destOrd="0" presId="urn:microsoft.com/office/officeart/2008/layout/LinedList"/>
    <dgm:cxn modelId="{6FA05682-FE19-A649-9037-1490587FCBDA}" type="presParOf" srcId="{84B609B3-040A-B04D-9698-A4A7C9CD708D}" destId="{F260E5E6-6C0B-5047-8760-7BF34629DCFA}" srcOrd="8" destOrd="0" presId="urn:microsoft.com/office/officeart/2008/layout/LinedList"/>
    <dgm:cxn modelId="{61B5B63E-A67D-D042-9FCA-DF3021A5E653}" type="presParOf" srcId="{84B609B3-040A-B04D-9698-A4A7C9CD708D}" destId="{C57C9A16-F0DF-7246-A227-0A087C10401F}" srcOrd="9" destOrd="0" presId="urn:microsoft.com/office/officeart/2008/layout/LinedList"/>
    <dgm:cxn modelId="{88491BD6-5F7F-844A-A33C-1AB76597D4CB}" type="presParOf" srcId="{C57C9A16-F0DF-7246-A227-0A087C10401F}" destId="{BE6A8B8F-95BD-F041-AA55-C5A126087076}" srcOrd="0" destOrd="0" presId="urn:microsoft.com/office/officeart/2008/layout/LinedList"/>
    <dgm:cxn modelId="{28C206BB-6BAD-1A47-82CC-5FEF67FD90B3}" type="presParOf" srcId="{C57C9A16-F0DF-7246-A227-0A087C10401F}" destId="{4535BC9F-419E-6C41-8D96-B742A95FE172}" srcOrd="1" destOrd="0" presId="urn:microsoft.com/office/officeart/2008/layout/LinedList"/>
    <dgm:cxn modelId="{BC87CBCA-BAF3-5B48-AEA5-84387D1A8D48}" type="presParOf" srcId="{84B609B3-040A-B04D-9698-A4A7C9CD708D}" destId="{E754E48D-66EB-4C47-B652-69D5EC87FCB7}" srcOrd="10" destOrd="0" presId="urn:microsoft.com/office/officeart/2008/layout/LinedList"/>
    <dgm:cxn modelId="{E45EAEBF-77CA-394E-9FFA-81CDCC2F9CC0}" type="presParOf" srcId="{84B609B3-040A-B04D-9698-A4A7C9CD708D}" destId="{AAB3ACEE-0DF8-754D-AEE4-8D9606573773}" srcOrd="11" destOrd="0" presId="urn:microsoft.com/office/officeart/2008/layout/LinedList"/>
    <dgm:cxn modelId="{336521B3-1622-7840-995E-E50684EAAE5D}" type="presParOf" srcId="{AAB3ACEE-0DF8-754D-AEE4-8D9606573773}" destId="{AEA13A6B-D43F-7940-B14C-78D820F6AA53}" srcOrd="0" destOrd="0" presId="urn:microsoft.com/office/officeart/2008/layout/LinedList"/>
    <dgm:cxn modelId="{6E0FF13D-E704-CD40-9F82-DBAFC1CE11D5}" type="presParOf" srcId="{AAB3ACEE-0DF8-754D-AEE4-8D9606573773}" destId="{69ED68E1-690B-B54B-8E5D-6F5C03AE17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4D1074-63F6-4F6F-8ECD-4A7B2FF2230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E2B9714-83E1-4C0F-AA30-05D544FEE32C}">
      <dgm:prSet/>
      <dgm:spPr/>
      <dgm:t>
        <a:bodyPr/>
        <a:lstStyle/>
        <a:p>
          <a:r>
            <a:rPr lang="en-US"/>
            <a:t>A RN must supervise the nursing care for each patient.</a:t>
          </a:r>
        </a:p>
      </dgm:t>
    </dgm:pt>
    <dgm:pt modelId="{6AC5898B-6F45-4E0C-A0DD-FF4985EBE77C}" type="parTrans" cxnId="{24E0E958-1E53-43DD-B81B-BE546FA0CBE4}">
      <dgm:prSet/>
      <dgm:spPr/>
      <dgm:t>
        <a:bodyPr/>
        <a:lstStyle/>
        <a:p>
          <a:endParaRPr lang="en-US"/>
        </a:p>
      </dgm:t>
    </dgm:pt>
    <dgm:pt modelId="{8B8A5723-EA24-4C39-8ADA-2EEF7939C088}" type="sibTrans" cxnId="{24E0E958-1E53-43DD-B81B-BE546FA0CBE4}">
      <dgm:prSet/>
      <dgm:spPr/>
      <dgm:t>
        <a:bodyPr/>
        <a:lstStyle/>
        <a:p>
          <a:endParaRPr lang="en-US"/>
        </a:p>
      </dgm:t>
    </dgm:pt>
    <dgm:pt modelId="{A1F888D4-64B6-4D3D-B33F-B963D21BC7F4}">
      <dgm:prSet/>
      <dgm:spPr/>
      <dgm:t>
        <a:bodyPr/>
        <a:lstStyle/>
        <a:p>
          <a:r>
            <a:rPr lang="en-US"/>
            <a:t>Evaluation would include assessing the patient’s care needs, patient’s health status/conditioning, as well as the patient’s response to interventions. </a:t>
          </a:r>
        </a:p>
      </dgm:t>
    </dgm:pt>
    <dgm:pt modelId="{80D3ED4C-D461-45B2-BA7C-F3FC758FAD99}" type="parTrans" cxnId="{0D08A13B-8A5D-4EC0-B22C-C383D0EFC859}">
      <dgm:prSet/>
      <dgm:spPr/>
      <dgm:t>
        <a:bodyPr/>
        <a:lstStyle/>
        <a:p>
          <a:endParaRPr lang="en-US"/>
        </a:p>
      </dgm:t>
    </dgm:pt>
    <dgm:pt modelId="{5BBCA6B2-ABD4-4B6C-9E8A-8330BBB92FD7}" type="sibTrans" cxnId="{0D08A13B-8A5D-4EC0-B22C-C383D0EFC859}">
      <dgm:prSet/>
      <dgm:spPr/>
      <dgm:t>
        <a:bodyPr/>
        <a:lstStyle/>
        <a:p>
          <a:endParaRPr lang="en-US"/>
        </a:p>
      </dgm:t>
    </dgm:pt>
    <dgm:pt modelId="{394806DC-CFA1-C045-A11B-7CD3843BF4AB}" type="pres">
      <dgm:prSet presAssocID="{684D1074-63F6-4F6F-8ECD-4A7B2FF22309}" presName="linear" presStyleCnt="0">
        <dgm:presLayoutVars>
          <dgm:animLvl val="lvl"/>
          <dgm:resizeHandles val="exact"/>
        </dgm:presLayoutVars>
      </dgm:prSet>
      <dgm:spPr/>
    </dgm:pt>
    <dgm:pt modelId="{C0AA3851-324C-A442-ACE5-C84E2967603A}" type="pres">
      <dgm:prSet presAssocID="{8E2B9714-83E1-4C0F-AA30-05D544FEE32C}" presName="parentText" presStyleLbl="node1" presStyleIdx="0" presStyleCnt="2">
        <dgm:presLayoutVars>
          <dgm:chMax val="0"/>
          <dgm:bulletEnabled val="1"/>
        </dgm:presLayoutVars>
      </dgm:prSet>
      <dgm:spPr/>
    </dgm:pt>
    <dgm:pt modelId="{C1574D97-CA94-E146-AC32-08887859F286}" type="pres">
      <dgm:prSet presAssocID="{8B8A5723-EA24-4C39-8ADA-2EEF7939C088}" presName="spacer" presStyleCnt="0"/>
      <dgm:spPr/>
    </dgm:pt>
    <dgm:pt modelId="{B93B1384-FDFF-1847-82D0-E65A2AD7BEBB}" type="pres">
      <dgm:prSet presAssocID="{A1F888D4-64B6-4D3D-B33F-B963D21BC7F4}" presName="parentText" presStyleLbl="node1" presStyleIdx="1" presStyleCnt="2">
        <dgm:presLayoutVars>
          <dgm:chMax val="0"/>
          <dgm:bulletEnabled val="1"/>
        </dgm:presLayoutVars>
      </dgm:prSet>
      <dgm:spPr/>
    </dgm:pt>
  </dgm:ptLst>
  <dgm:cxnLst>
    <dgm:cxn modelId="{0D08A13B-8A5D-4EC0-B22C-C383D0EFC859}" srcId="{684D1074-63F6-4F6F-8ECD-4A7B2FF22309}" destId="{A1F888D4-64B6-4D3D-B33F-B963D21BC7F4}" srcOrd="1" destOrd="0" parTransId="{80D3ED4C-D461-45B2-BA7C-F3FC758FAD99}" sibTransId="{5BBCA6B2-ABD4-4B6C-9E8A-8330BBB92FD7}"/>
    <dgm:cxn modelId="{24E0E958-1E53-43DD-B81B-BE546FA0CBE4}" srcId="{684D1074-63F6-4F6F-8ECD-4A7B2FF22309}" destId="{8E2B9714-83E1-4C0F-AA30-05D544FEE32C}" srcOrd="0" destOrd="0" parTransId="{6AC5898B-6F45-4E0C-A0DD-FF4985EBE77C}" sibTransId="{8B8A5723-EA24-4C39-8ADA-2EEF7939C088}"/>
    <dgm:cxn modelId="{141D1A65-DC34-924F-BAE2-772A6CA8B74E}" type="presOf" srcId="{8E2B9714-83E1-4C0F-AA30-05D544FEE32C}" destId="{C0AA3851-324C-A442-ACE5-C84E2967603A}" srcOrd="0" destOrd="0" presId="urn:microsoft.com/office/officeart/2005/8/layout/vList2"/>
    <dgm:cxn modelId="{2446E378-1CEC-0A41-B96C-4E90BAECE886}" type="presOf" srcId="{684D1074-63F6-4F6F-8ECD-4A7B2FF22309}" destId="{394806DC-CFA1-C045-A11B-7CD3843BF4AB}" srcOrd="0" destOrd="0" presId="urn:microsoft.com/office/officeart/2005/8/layout/vList2"/>
    <dgm:cxn modelId="{28C27EED-3DA2-C149-8E2B-8B68904A5B2D}" type="presOf" srcId="{A1F888D4-64B6-4D3D-B33F-B963D21BC7F4}" destId="{B93B1384-FDFF-1847-82D0-E65A2AD7BEBB}" srcOrd="0" destOrd="0" presId="urn:microsoft.com/office/officeart/2005/8/layout/vList2"/>
    <dgm:cxn modelId="{C6376947-0962-3746-BEC8-232E74480B04}" type="presParOf" srcId="{394806DC-CFA1-C045-A11B-7CD3843BF4AB}" destId="{C0AA3851-324C-A442-ACE5-C84E2967603A}" srcOrd="0" destOrd="0" presId="urn:microsoft.com/office/officeart/2005/8/layout/vList2"/>
    <dgm:cxn modelId="{7FF9798A-0E4B-534D-BB48-9B4CB4268563}" type="presParOf" srcId="{394806DC-CFA1-C045-A11B-7CD3843BF4AB}" destId="{C1574D97-CA94-E146-AC32-08887859F286}" srcOrd="1" destOrd="0" presId="urn:microsoft.com/office/officeart/2005/8/layout/vList2"/>
    <dgm:cxn modelId="{7293D08B-7502-DF40-ACFA-6901ECF0FBD2}" type="presParOf" srcId="{394806DC-CFA1-C045-A11B-7CD3843BF4AB}" destId="{B93B1384-FDFF-1847-82D0-E65A2AD7BEB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972F6E-288E-441E-9916-18EF4EECFD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00DCBE9-9A79-459A-91F1-5179212EEAFF}">
      <dgm:prSet/>
      <dgm:spPr/>
      <dgm:t>
        <a:bodyPr/>
        <a:lstStyle/>
        <a:p>
          <a:r>
            <a:rPr lang="en-US"/>
            <a:t>Accusation </a:t>
          </a:r>
        </a:p>
      </dgm:t>
    </dgm:pt>
    <dgm:pt modelId="{C6463834-BD16-49AE-8E39-DC47B4400193}" type="parTrans" cxnId="{4D46CB40-D640-48DC-9F51-E022EEE5C12C}">
      <dgm:prSet/>
      <dgm:spPr/>
      <dgm:t>
        <a:bodyPr/>
        <a:lstStyle/>
        <a:p>
          <a:endParaRPr lang="en-US"/>
        </a:p>
      </dgm:t>
    </dgm:pt>
    <dgm:pt modelId="{4BA83F46-3626-400E-BF43-1FBE7FC28D81}" type="sibTrans" cxnId="{4D46CB40-D640-48DC-9F51-E022EEE5C12C}">
      <dgm:prSet/>
      <dgm:spPr/>
      <dgm:t>
        <a:bodyPr/>
        <a:lstStyle/>
        <a:p>
          <a:endParaRPr lang="en-US"/>
        </a:p>
      </dgm:t>
    </dgm:pt>
    <dgm:pt modelId="{42C9C487-A752-43A0-90BB-4B97C8F6D796}">
      <dgm:prSet/>
      <dgm:spPr/>
      <dgm:t>
        <a:bodyPr/>
        <a:lstStyle/>
        <a:p>
          <a:r>
            <a:rPr lang="en-US"/>
            <a:t>Chart Review / Timeline Chronology</a:t>
          </a:r>
        </a:p>
      </dgm:t>
    </dgm:pt>
    <dgm:pt modelId="{C891DA18-582C-489D-994F-5EE802880731}" type="parTrans" cxnId="{0263B6E0-B8F4-4D3B-9A80-291364F756EA}">
      <dgm:prSet/>
      <dgm:spPr/>
      <dgm:t>
        <a:bodyPr/>
        <a:lstStyle/>
        <a:p>
          <a:endParaRPr lang="en-US"/>
        </a:p>
      </dgm:t>
    </dgm:pt>
    <dgm:pt modelId="{E3262203-5E28-4381-B4E1-23C5E59A5AE4}" type="sibTrans" cxnId="{0263B6E0-B8F4-4D3B-9A80-291364F756EA}">
      <dgm:prSet/>
      <dgm:spPr/>
      <dgm:t>
        <a:bodyPr/>
        <a:lstStyle/>
        <a:p>
          <a:endParaRPr lang="en-US"/>
        </a:p>
      </dgm:t>
    </dgm:pt>
    <dgm:pt modelId="{5CC717CF-F8E1-40D9-BA30-2A0707E50DD0}">
      <dgm:prSet/>
      <dgm:spPr/>
      <dgm:t>
        <a:bodyPr/>
        <a:lstStyle/>
        <a:p>
          <a:r>
            <a:rPr lang="en-US" dirty="0"/>
            <a:t>Affidavit from an Expert Witness</a:t>
          </a:r>
        </a:p>
      </dgm:t>
    </dgm:pt>
    <dgm:pt modelId="{F5D8B098-72F9-4047-A7CD-B36E65574AAE}" type="parTrans" cxnId="{65DA7FDA-B423-4A6D-9EC7-7894D0CD9FC8}">
      <dgm:prSet/>
      <dgm:spPr/>
      <dgm:t>
        <a:bodyPr/>
        <a:lstStyle/>
        <a:p>
          <a:endParaRPr lang="en-US"/>
        </a:p>
      </dgm:t>
    </dgm:pt>
    <dgm:pt modelId="{50637646-90EA-45EA-93A3-3BF5EFE417C2}" type="sibTrans" cxnId="{65DA7FDA-B423-4A6D-9EC7-7894D0CD9FC8}">
      <dgm:prSet/>
      <dgm:spPr/>
      <dgm:t>
        <a:bodyPr/>
        <a:lstStyle/>
        <a:p>
          <a:endParaRPr lang="en-US"/>
        </a:p>
      </dgm:t>
    </dgm:pt>
    <dgm:pt modelId="{A99D8BBE-E049-7C4F-B2B6-5E78FED6E43F}" type="pres">
      <dgm:prSet presAssocID="{0C972F6E-288E-441E-9916-18EF4EECFDB8}" presName="linear" presStyleCnt="0">
        <dgm:presLayoutVars>
          <dgm:animLvl val="lvl"/>
          <dgm:resizeHandles val="exact"/>
        </dgm:presLayoutVars>
      </dgm:prSet>
      <dgm:spPr/>
    </dgm:pt>
    <dgm:pt modelId="{F36B7C4B-2820-744D-9A37-888C6340D0FF}" type="pres">
      <dgm:prSet presAssocID="{B00DCBE9-9A79-459A-91F1-5179212EEAFF}" presName="parentText" presStyleLbl="node1" presStyleIdx="0" presStyleCnt="3">
        <dgm:presLayoutVars>
          <dgm:chMax val="0"/>
          <dgm:bulletEnabled val="1"/>
        </dgm:presLayoutVars>
      </dgm:prSet>
      <dgm:spPr/>
    </dgm:pt>
    <dgm:pt modelId="{93376411-A1B0-0F41-946B-181A2E5ECF29}" type="pres">
      <dgm:prSet presAssocID="{4BA83F46-3626-400E-BF43-1FBE7FC28D81}" presName="spacer" presStyleCnt="0"/>
      <dgm:spPr/>
    </dgm:pt>
    <dgm:pt modelId="{8D547EDF-2F2A-2449-891C-01A2DEC6F22E}" type="pres">
      <dgm:prSet presAssocID="{42C9C487-A752-43A0-90BB-4B97C8F6D796}" presName="parentText" presStyleLbl="node1" presStyleIdx="1" presStyleCnt="3">
        <dgm:presLayoutVars>
          <dgm:chMax val="0"/>
          <dgm:bulletEnabled val="1"/>
        </dgm:presLayoutVars>
      </dgm:prSet>
      <dgm:spPr/>
    </dgm:pt>
    <dgm:pt modelId="{7B1D6367-5E5B-0B4A-B6ED-BF5DB2012109}" type="pres">
      <dgm:prSet presAssocID="{E3262203-5E28-4381-B4E1-23C5E59A5AE4}" presName="spacer" presStyleCnt="0"/>
      <dgm:spPr/>
    </dgm:pt>
    <dgm:pt modelId="{511598CF-0C89-794C-ACAD-0D6A8216568E}" type="pres">
      <dgm:prSet presAssocID="{5CC717CF-F8E1-40D9-BA30-2A0707E50DD0}" presName="parentText" presStyleLbl="node1" presStyleIdx="2" presStyleCnt="3">
        <dgm:presLayoutVars>
          <dgm:chMax val="0"/>
          <dgm:bulletEnabled val="1"/>
        </dgm:presLayoutVars>
      </dgm:prSet>
      <dgm:spPr/>
    </dgm:pt>
  </dgm:ptLst>
  <dgm:cxnLst>
    <dgm:cxn modelId="{3B3D0D0B-4E07-8548-A43A-F15E2BE5C6DB}" type="presOf" srcId="{B00DCBE9-9A79-459A-91F1-5179212EEAFF}" destId="{F36B7C4B-2820-744D-9A37-888C6340D0FF}" srcOrd="0" destOrd="0" presId="urn:microsoft.com/office/officeart/2005/8/layout/vList2"/>
    <dgm:cxn modelId="{4D46CB40-D640-48DC-9F51-E022EEE5C12C}" srcId="{0C972F6E-288E-441E-9916-18EF4EECFDB8}" destId="{B00DCBE9-9A79-459A-91F1-5179212EEAFF}" srcOrd="0" destOrd="0" parTransId="{C6463834-BD16-49AE-8E39-DC47B4400193}" sibTransId="{4BA83F46-3626-400E-BF43-1FBE7FC28D81}"/>
    <dgm:cxn modelId="{9928C753-8D99-CF4A-8618-225F9A3CCBFF}" type="presOf" srcId="{5CC717CF-F8E1-40D9-BA30-2A0707E50DD0}" destId="{511598CF-0C89-794C-ACAD-0D6A8216568E}" srcOrd="0" destOrd="0" presId="urn:microsoft.com/office/officeart/2005/8/layout/vList2"/>
    <dgm:cxn modelId="{BA243E66-022C-6A48-B831-9859C0BC7D1E}" type="presOf" srcId="{0C972F6E-288E-441E-9916-18EF4EECFDB8}" destId="{A99D8BBE-E049-7C4F-B2B6-5E78FED6E43F}" srcOrd="0" destOrd="0" presId="urn:microsoft.com/office/officeart/2005/8/layout/vList2"/>
    <dgm:cxn modelId="{65DA7FDA-B423-4A6D-9EC7-7894D0CD9FC8}" srcId="{0C972F6E-288E-441E-9916-18EF4EECFDB8}" destId="{5CC717CF-F8E1-40D9-BA30-2A0707E50DD0}" srcOrd="2" destOrd="0" parTransId="{F5D8B098-72F9-4047-A7CD-B36E65574AAE}" sibTransId="{50637646-90EA-45EA-93A3-3BF5EFE417C2}"/>
    <dgm:cxn modelId="{E58C1CDE-0497-7244-8CD3-1D0F5B7F2329}" type="presOf" srcId="{42C9C487-A752-43A0-90BB-4B97C8F6D796}" destId="{8D547EDF-2F2A-2449-891C-01A2DEC6F22E}" srcOrd="0" destOrd="0" presId="urn:microsoft.com/office/officeart/2005/8/layout/vList2"/>
    <dgm:cxn modelId="{0263B6E0-B8F4-4D3B-9A80-291364F756EA}" srcId="{0C972F6E-288E-441E-9916-18EF4EECFDB8}" destId="{42C9C487-A752-43A0-90BB-4B97C8F6D796}" srcOrd="1" destOrd="0" parTransId="{C891DA18-582C-489D-994F-5EE802880731}" sibTransId="{E3262203-5E28-4381-B4E1-23C5E59A5AE4}"/>
    <dgm:cxn modelId="{94D5FE5A-86D2-A049-B70C-9D680876CBE2}" type="presParOf" srcId="{A99D8BBE-E049-7C4F-B2B6-5E78FED6E43F}" destId="{F36B7C4B-2820-744D-9A37-888C6340D0FF}" srcOrd="0" destOrd="0" presId="urn:microsoft.com/office/officeart/2005/8/layout/vList2"/>
    <dgm:cxn modelId="{9049AE06-43AC-9342-B3F2-87FAB5A36A79}" type="presParOf" srcId="{A99D8BBE-E049-7C4F-B2B6-5E78FED6E43F}" destId="{93376411-A1B0-0F41-946B-181A2E5ECF29}" srcOrd="1" destOrd="0" presId="urn:microsoft.com/office/officeart/2005/8/layout/vList2"/>
    <dgm:cxn modelId="{BFC75846-CB88-1541-BF00-89AC37DBA61B}" type="presParOf" srcId="{A99D8BBE-E049-7C4F-B2B6-5E78FED6E43F}" destId="{8D547EDF-2F2A-2449-891C-01A2DEC6F22E}" srcOrd="2" destOrd="0" presId="urn:microsoft.com/office/officeart/2005/8/layout/vList2"/>
    <dgm:cxn modelId="{C99EB525-9728-D340-BAF8-DF000D47DDEF}" type="presParOf" srcId="{A99D8BBE-E049-7C4F-B2B6-5E78FED6E43F}" destId="{7B1D6367-5E5B-0B4A-B6ED-BF5DB2012109}" srcOrd="3" destOrd="0" presId="urn:microsoft.com/office/officeart/2005/8/layout/vList2"/>
    <dgm:cxn modelId="{13B6522C-3920-F846-9B02-6C7F5A9C20BA}" type="presParOf" srcId="{A99D8BBE-E049-7C4F-B2B6-5E78FED6E43F}" destId="{511598CF-0C89-794C-ACAD-0D6A8216568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0FDEBC-15EB-49B3-A689-05189945D12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229F790-9973-4EB7-8369-1223A820277F}">
      <dgm:prSet/>
      <dgm:spPr/>
      <dgm:t>
        <a:bodyPr/>
        <a:lstStyle/>
        <a:p>
          <a:pPr>
            <a:lnSpc>
              <a:spcPct val="100000"/>
            </a:lnSpc>
            <a:defRPr cap="all"/>
          </a:pPr>
          <a:r>
            <a:rPr lang="en-US"/>
            <a:t>What are legal issue in nursing?</a:t>
          </a:r>
        </a:p>
      </dgm:t>
    </dgm:pt>
    <dgm:pt modelId="{E4F6A2FC-CA80-4640-89AA-FC210860ED57}" type="parTrans" cxnId="{07CE2CBE-A26F-4882-80FF-77ECBBAC18FA}">
      <dgm:prSet/>
      <dgm:spPr/>
      <dgm:t>
        <a:bodyPr/>
        <a:lstStyle/>
        <a:p>
          <a:endParaRPr lang="en-US"/>
        </a:p>
      </dgm:t>
    </dgm:pt>
    <dgm:pt modelId="{06111971-DFBF-49F1-9B74-592FD210BFFB}" type="sibTrans" cxnId="{07CE2CBE-A26F-4882-80FF-77ECBBAC18FA}">
      <dgm:prSet/>
      <dgm:spPr/>
      <dgm:t>
        <a:bodyPr/>
        <a:lstStyle/>
        <a:p>
          <a:endParaRPr lang="en-US"/>
        </a:p>
      </dgm:t>
    </dgm:pt>
    <dgm:pt modelId="{751A0A74-F979-48EF-B64E-B8B2A518791E}">
      <dgm:prSet/>
      <dgm:spPr/>
      <dgm:t>
        <a:bodyPr/>
        <a:lstStyle/>
        <a:p>
          <a:pPr>
            <a:lnSpc>
              <a:spcPct val="100000"/>
            </a:lnSpc>
            <a:defRPr cap="all"/>
          </a:pPr>
          <a:r>
            <a:rPr lang="en-US"/>
            <a:t>Story telling at it’s best</a:t>
          </a:r>
        </a:p>
      </dgm:t>
    </dgm:pt>
    <dgm:pt modelId="{2C5B2FF8-A3D6-4457-B443-0EBD57E615D4}" type="parTrans" cxnId="{AC8B22DB-7F2E-43A4-B6FA-48D941D8BC89}">
      <dgm:prSet/>
      <dgm:spPr/>
      <dgm:t>
        <a:bodyPr/>
        <a:lstStyle/>
        <a:p>
          <a:endParaRPr lang="en-US"/>
        </a:p>
      </dgm:t>
    </dgm:pt>
    <dgm:pt modelId="{C35C50F6-926B-4310-A2CD-FEBD1FA4ECBF}" type="sibTrans" cxnId="{AC8B22DB-7F2E-43A4-B6FA-48D941D8BC89}">
      <dgm:prSet/>
      <dgm:spPr/>
      <dgm:t>
        <a:bodyPr/>
        <a:lstStyle/>
        <a:p>
          <a:endParaRPr lang="en-US"/>
        </a:p>
      </dgm:t>
    </dgm:pt>
    <dgm:pt modelId="{DB03C9E7-8759-458C-9990-4A6B3AB30152}">
      <dgm:prSet/>
      <dgm:spPr/>
      <dgm:t>
        <a:bodyPr/>
        <a:lstStyle/>
        <a:p>
          <a:pPr>
            <a:lnSpc>
              <a:spcPct val="100000"/>
            </a:lnSpc>
            <a:defRPr cap="all"/>
          </a:pPr>
          <a:r>
            <a:rPr lang="en-US"/>
            <a:t>Aligning the Issues with Words </a:t>
          </a:r>
        </a:p>
      </dgm:t>
    </dgm:pt>
    <dgm:pt modelId="{DE563233-289F-4522-84A9-B9B7A1A65DD3}" type="parTrans" cxnId="{D99A6DBD-35AF-41CE-B1B6-292524019BA8}">
      <dgm:prSet/>
      <dgm:spPr/>
      <dgm:t>
        <a:bodyPr/>
        <a:lstStyle/>
        <a:p>
          <a:endParaRPr lang="en-US"/>
        </a:p>
      </dgm:t>
    </dgm:pt>
    <dgm:pt modelId="{F41E9F5A-FD7A-46B1-9CDE-78C1DF1CDD5D}" type="sibTrans" cxnId="{D99A6DBD-35AF-41CE-B1B6-292524019BA8}">
      <dgm:prSet/>
      <dgm:spPr/>
      <dgm:t>
        <a:bodyPr/>
        <a:lstStyle/>
        <a:p>
          <a:endParaRPr lang="en-US"/>
        </a:p>
      </dgm:t>
    </dgm:pt>
    <dgm:pt modelId="{10644059-4FBC-443E-84B3-CB41D86ACE04}">
      <dgm:prSet/>
      <dgm:spPr/>
      <dgm:t>
        <a:bodyPr/>
        <a:lstStyle/>
        <a:p>
          <a:pPr>
            <a:lnSpc>
              <a:spcPct val="100000"/>
            </a:lnSpc>
            <a:defRPr cap="all"/>
          </a:pPr>
          <a:r>
            <a:rPr lang="en-US"/>
            <a:t>Happy Endings </a:t>
          </a:r>
        </a:p>
      </dgm:t>
    </dgm:pt>
    <dgm:pt modelId="{0CDDA236-0C36-44D0-B312-ABCB61C4912D}" type="parTrans" cxnId="{FD966533-1209-43CC-8FB0-A67D40443701}">
      <dgm:prSet/>
      <dgm:spPr/>
      <dgm:t>
        <a:bodyPr/>
        <a:lstStyle/>
        <a:p>
          <a:endParaRPr lang="en-US"/>
        </a:p>
      </dgm:t>
    </dgm:pt>
    <dgm:pt modelId="{6493FD46-B9A6-4924-87F0-618F5DD5A034}" type="sibTrans" cxnId="{FD966533-1209-43CC-8FB0-A67D40443701}">
      <dgm:prSet/>
      <dgm:spPr/>
      <dgm:t>
        <a:bodyPr/>
        <a:lstStyle/>
        <a:p>
          <a:endParaRPr lang="en-US"/>
        </a:p>
      </dgm:t>
    </dgm:pt>
    <dgm:pt modelId="{AF7C4434-3F27-4BB5-B03E-B953CDE378EC}">
      <dgm:prSet/>
      <dgm:spPr/>
      <dgm:t>
        <a:bodyPr/>
        <a:lstStyle/>
        <a:p>
          <a:pPr>
            <a:lnSpc>
              <a:spcPct val="100000"/>
            </a:lnSpc>
            <a:defRPr cap="all"/>
          </a:pPr>
          <a:r>
            <a:rPr lang="en-US"/>
            <a:t>Conclusion</a:t>
          </a:r>
        </a:p>
      </dgm:t>
    </dgm:pt>
    <dgm:pt modelId="{74662D92-5CF2-4BD4-A6D1-53568BD2E513}" type="parTrans" cxnId="{6B75789C-4B3A-44BC-8C87-07701A9E3285}">
      <dgm:prSet/>
      <dgm:spPr/>
      <dgm:t>
        <a:bodyPr/>
        <a:lstStyle/>
        <a:p>
          <a:endParaRPr lang="en-US"/>
        </a:p>
      </dgm:t>
    </dgm:pt>
    <dgm:pt modelId="{E8787868-97E3-4041-84C4-83F3E546847F}" type="sibTrans" cxnId="{6B75789C-4B3A-44BC-8C87-07701A9E3285}">
      <dgm:prSet/>
      <dgm:spPr/>
      <dgm:t>
        <a:bodyPr/>
        <a:lstStyle/>
        <a:p>
          <a:endParaRPr lang="en-US"/>
        </a:p>
      </dgm:t>
    </dgm:pt>
    <dgm:pt modelId="{9ADA9923-F408-4635-ACCE-59976ED14017}" type="pres">
      <dgm:prSet presAssocID="{D90FDEBC-15EB-49B3-A689-05189945D12F}" presName="root" presStyleCnt="0">
        <dgm:presLayoutVars>
          <dgm:dir/>
          <dgm:resizeHandles val="exact"/>
        </dgm:presLayoutVars>
      </dgm:prSet>
      <dgm:spPr/>
    </dgm:pt>
    <dgm:pt modelId="{26C4DACC-085D-4871-AFBD-9A44962DB5D9}" type="pres">
      <dgm:prSet presAssocID="{9229F790-9973-4EB7-8369-1223A820277F}" presName="compNode" presStyleCnt="0"/>
      <dgm:spPr/>
    </dgm:pt>
    <dgm:pt modelId="{4116F9EC-EEF5-4527-A919-A7937D00F774}" type="pres">
      <dgm:prSet presAssocID="{9229F790-9973-4EB7-8369-1223A820277F}" presName="iconBgRect" presStyleLbl="bgShp" presStyleIdx="0" presStyleCnt="5"/>
      <dgm:spPr>
        <a:prstGeom prst="round2DiagRect">
          <a:avLst>
            <a:gd name="adj1" fmla="val 29727"/>
            <a:gd name="adj2" fmla="val 0"/>
          </a:avLst>
        </a:prstGeom>
      </dgm:spPr>
    </dgm:pt>
    <dgm:pt modelId="{AF3ECE84-B1C8-4118-9E57-0B47E449BAE1}" type="pres">
      <dgm:prSet presAssocID="{9229F790-9973-4EB7-8369-1223A820277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C0260552-C4BD-4C41-9507-94FE8D0A53AD}" type="pres">
      <dgm:prSet presAssocID="{9229F790-9973-4EB7-8369-1223A820277F}" presName="spaceRect" presStyleCnt="0"/>
      <dgm:spPr/>
    </dgm:pt>
    <dgm:pt modelId="{04A87A8A-E957-4792-A740-190C9971BDEB}" type="pres">
      <dgm:prSet presAssocID="{9229F790-9973-4EB7-8369-1223A820277F}" presName="textRect" presStyleLbl="revTx" presStyleIdx="0" presStyleCnt="5">
        <dgm:presLayoutVars>
          <dgm:chMax val="1"/>
          <dgm:chPref val="1"/>
        </dgm:presLayoutVars>
      </dgm:prSet>
      <dgm:spPr/>
    </dgm:pt>
    <dgm:pt modelId="{32C85884-22F5-425C-B50F-FF17669A6F5F}" type="pres">
      <dgm:prSet presAssocID="{06111971-DFBF-49F1-9B74-592FD210BFFB}" presName="sibTrans" presStyleCnt="0"/>
      <dgm:spPr/>
    </dgm:pt>
    <dgm:pt modelId="{99690207-F307-4AB4-A68D-F7E8F3F7557E}" type="pres">
      <dgm:prSet presAssocID="{751A0A74-F979-48EF-B64E-B8B2A518791E}" presName="compNode" presStyleCnt="0"/>
      <dgm:spPr/>
    </dgm:pt>
    <dgm:pt modelId="{14F21D06-3910-473E-856D-E725818B0F25}" type="pres">
      <dgm:prSet presAssocID="{751A0A74-F979-48EF-B64E-B8B2A518791E}" presName="iconBgRect" presStyleLbl="bgShp" presStyleIdx="1" presStyleCnt="5"/>
      <dgm:spPr>
        <a:prstGeom prst="round2DiagRect">
          <a:avLst>
            <a:gd name="adj1" fmla="val 29727"/>
            <a:gd name="adj2" fmla="val 0"/>
          </a:avLst>
        </a:prstGeom>
      </dgm:spPr>
    </dgm:pt>
    <dgm:pt modelId="{FB945B0E-D454-4234-BD13-7BA62EB1D234}" type="pres">
      <dgm:prSet presAssocID="{751A0A74-F979-48EF-B64E-B8B2A518791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14370AD2-53C8-45EE-98E8-6D5421F5DBB7}" type="pres">
      <dgm:prSet presAssocID="{751A0A74-F979-48EF-B64E-B8B2A518791E}" presName="spaceRect" presStyleCnt="0"/>
      <dgm:spPr/>
    </dgm:pt>
    <dgm:pt modelId="{B3D5BD85-A08E-4065-8C5A-D640D410927E}" type="pres">
      <dgm:prSet presAssocID="{751A0A74-F979-48EF-B64E-B8B2A518791E}" presName="textRect" presStyleLbl="revTx" presStyleIdx="1" presStyleCnt="5">
        <dgm:presLayoutVars>
          <dgm:chMax val="1"/>
          <dgm:chPref val="1"/>
        </dgm:presLayoutVars>
      </dgm:prSet>
      <dgm:spPr/>
    </dgm:pt>
    <dgm:pt modelId="{011AB273-12F0-4D71-B665-FA6E20996D82}" type="pres">
      <dgm:prSet presAssocID="{C35C50F6-926B-4310-A2CD-FEBD1FA4ECBF}" presName="sibTrans" presStyleCnt="0"/>
      <dgm:spPr/>
    </dgm:pt>
    <dgm:pt modelId="{7CD78507-8560-47BB-A033-5A1EF3EAA790}" type="pres">
      <dgm:prSet presAssocID="{DB03C9E7-8759-458C-9990-4A6B3AB30152}" presName="compNode" presStyleCnt="0"/>
      <dgm:spPr/>
    </dgm:pt>
    <dgm:pt modelId="{A19A8E04-7C60-4F75-95DB-8245172201FB}" type="pres">
      <dgm:prSet presAssocID="{DB03C9E7-8759-458C-9990-4A6B3AB30152}" presName="iconBgRect" presStyleLbl="bgShp" presStyleIdx="2" presStyleCnt="5"/>
      <dgm:spPr>
        <a:prstGeom prst="round2DiagRect">
          <a:avLst>
            <a:gd name="adj1" fmla="val 29727"/>
            <a:gd name="adj2" fmla="val 0"/>
          </a:avLst>
        </a:prstGeom>
      </dgm:spPr>
    </dgm:pt>
    <dgm:pt modelId="{DC659B9D-FB3C-430E-866C-3B7E5D60A3DF}" type="pres">
      <dgm:prSet presAssocID="{DB03C9E7-8759-458C-9990-4A6B3AB3015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A6B6B48A-7944-493F-B33B-BE0006C0DF18}" type="pres">
      <dgm:prSet presAssocID="{DB03C9E7-8759-458C-9990-4A6B3AB30152}" presName="spaceRect" presStyleCnt="0"/>
      <dgm:spPr/>
    </dgm:pt>
    <dgm:pt modelId="{EB11661E-3014-4B8A-ABA2-E5DEB830EFDD}" type="pres">
      <dgm:prSet presAssocID="{DB03C9E7-8759-458C-9990-4A6B3AB30152}" presName="textRect" presStyleLbl="revTx" presStyleIdx="2" presStyleCnt="5">
        <dgm:presLayoutVars>
          <dgm:chMax val="1"/>
          <dgm:chPref val="1"/>
        </dgm:presLayoutVars>
      </dgm:prSet>
      <dgm:spPr/>
    </dgm:pt>
    <dgm:pt modelId="{9BD22A48-E95A-418D-8B2C-74F3F5F997C7}" type="pres">
      <dgm:prSet presAssocID="{F41E9F5A-FD7A-46B1-9CDE-78C1DF1CDD5D}" presName="sibTrans" presStyleCnt="0"/>
      <dgm:spPr/>
    </dgm:pt>
    <dgm:pt modelId="{3A055FDE-B00F-4F3B-8A71-06472043B8CE}" type="pres">
      <dgm:prSet presAssocID="{10644059-4FBC-443E-84B3-CB41D86ACE04}" presName="compNode" presStyleCnt="0"/>
      <dgm:spPr/>
    </dgm:pt>
    <dgm:pt modelId="{71E5EE1E-48D5-4675-AD4C-419BD1C7AE38}" type="pres">
      <dgm:prSet presAssocID="{10644059-4FBC-443E-84B3-CB41D86ACE04}" presName="iconBgRect" presStyleLbl="bgShp" presStyleIdx="3" presStyleCnt="5"/>
      <dgm:spPr>
        <a:prstGeom prst="round2DiagRect">
          <a:avLst>
            <a:gd name="adj1" fmla="val 29727"/>
            <a:gd name="adj2" fmla="val 0"/>
          </a:avLst>
        </a:prstGeom>
      </dgm:spPr>
    </dgm:pt>
    <dgm:pt modelId="{A5804844-7C28-4CEC-81C6-5C9408EA29C9}" type="pres">
      <dgm:prSet presAssocID="{10644059-4FBC-443E-84B3-CB41D86ACE0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iling Face with No Fill"/>
        </a:ext>
      </dgm:extLst>
    </dgm:pt>
    <dgm:pt modelId="{E73D1755-84C9-42A0-9A57-8BA74B3B1881}" type="pres">
      <dgm:prSet presAssocID="{10644059-4FBC-443E-84B3-CB41D86ACE04}" presName="spaceRect" presStyleCnt="0"/>
      <dgm:spPr/>
    </dgm:pt>
    <dgm:pt modelId="{F809CC06-7B13-4C82-B84C-1969BBB9E091}" type="pres">
      <dgm:prSet presAssocID="{10644059-4FBC-443E-84B3-CB41D86ACE04}" presName="textRect" presStyleLbl="revTx" presStyleIdx="3" presStyleCnt="5">
        <dgm:presLayoutVars>
          <dgm:chMax val="1"/>
          <dgm:chPref val="1"/>
        </dgm:presLayoutVars>
      </dgm:prSet>
      <dgm:spPr/>
    </dgm:pt>
    <dgm:pt modelId="{35EEBA7C-46D7-4FC4-9F22-C1817643C479}" type="pres">
      <dgm:prSet presAssocID="{6493FD46-B9A6-4924-87F0-618F5DD5A034}" presName="sibTrans" presStyleCnt="0"/>
      <dgm:spPr/>
    </dgm:pt>
    <dgm:pt modelId="{33384386-77AB-4DFA-BBAB-6FB58A20E9BA}" type="pres">
      <dgm:prSet presAssocID="{AF7C4434-3F27-4BB5-B03E-B953CDE378EC}" presName="compNode" presStyleCnt="0"/>
      <dgm:spPr/>
    </dgm:pt>
    <dgm:pt modelId="{F549F783-11B1-4059-A25E-B4597EC14C41}" type="pres">
      <dgm:prSet presAssocID="{AF7C4434-3F27-4BB5-B03E-B953CDE378EC}" presName="iconBgRect" presStyleLbl="bgShp" presStyleIdx="4" presStyleCnt="5"/>
      <dgm:spPr>
        <a:prstGeom prst="round2DiagRect">
          <a:avLst>
            <a:gd name="adj1" fmla="val 29727"/>
            <a:gd name="adj2" fmla="val 0"/>
          </a:avLst>
        </a:prstGeom>
      </dgm:spPr>
    </dgm:pt>
    <dgm:pt modelId="{4640BC9D-68C4-4DB9-8734-85AD162DEE18}" type="pres">
      <dgm:prSet presAssocID="{AF7C4434-3F27-4BB5-B03E-B953CDE378E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6CC2F02E-5CCC-4611-B9C9-FE5247405F02}" type="pres">
      <dgm:prSet presAssocID="{AF7C4434-3F27-4BB5-B03E-B953CDE378EC}" presName="spaceRect" presStyleCnt="0"/>
      <dgm:spPr/>
    </dgm:pt>
    <dgm:pt modelId="{5D4F1A11-FA73-4438-848B-02A90762E67B}" type="pres">
      <dgm:prSet presAssocID="{AF7C4434-3F27-4BB5-B03E-B953CDE378EC}" presName="textRect" presStyleLbl="revTx" presStyleIdx="4" presStyleCnt="5">
        <dgm:presLayoutVars>
          <dgm:chMax val="1"/>
          <dgm:chPref val="1"/>
        </dgm:presLayoutVars>
      </dgm:prSet>
      <dgm:spPr/>
    </dgm:pt>
  </dgm:ptLst>
  <dgm:cxnLst>
    <dgm:cxn modelId="{FACEF016-ED84-374E-B37F-696CE5190AAE}" type="presOf" srcId="{751A0A74-F979-48EF-B64E-B8B2A518791E}" destId="{B3D5BD85-A08E-4065-8C5A-D640D410927E}" srcOrd="0" destOrd="0" presId="urn:microsoft.com/office/officeart/2018/5/layout/IconLeafLabelList"/>
    <dgm:cxn modelId="{D720671F-CF9C-734B-AE09-D5C2E9AB0869}" type="presOf" srcId="{DB03C9E7-8759-458C-9990-4A6B3AB30152}" destId="{EB11661E-3014-4B8A-ABA2-E5DEB830EFDD}" srcOrd="0" destOrd="0" presId="urn:microsoft.com/office/officeart/2018/5/layout/IconLeafLabelList"/>
    <dgm:cxn modelId="{FD966533-1209-43CC-8FB0-A67D40443701}" srcId="{D90FDEBC-15EB-49B3-A689-05189945D12F}" destId="{10644059-4FBC-443E-84B3-CB41D86ACE04}" srcOrd="3" destOrd="0" parTransId="{0CDDA236-0C36-44D0-B312-ABCB61C4912D}" sibTransId="{6493FD46-B9A6-4924-87F0-618F5DD5A034}"/>
    <dgm:cxn modelId="{6B75789C-4B3A-44BC-8C87-07701A9E3285}" srcId="{D90FDEBC-15EB-49B3-A689-05189945D12F}" destId="{AF7C4434-3F27-4BB5-B03E-B953CDE378EC}" srcOrd="4" destOrd="0" parTransId="{74662D92-5CF2-4BD4-A6D1-53568BD2E513}" sibTransId="{E8787868-97E3-4041-84C4-83F3E546847F}"/>
    <dgm:cxn modelId="{8C2D9EB1-8CF3-304D-BB2D-CD89DDF37B7F}" type="presOf" srcId="{9229F790-9973-4EB7-8369-1223A820277F}" destId="{04A87A8A-E957-4792-A740-190C9971BDEB}" srcOrd="0" destOrd="0" presId="urn:microsoft.com/office/officeart/2018/5/layout/IconLeafLabelList"/>
    <dgm:cxn modelId="{D99A6DBD-35AF-41CE-B1B6-292524019BA8}" srcId="{D90FDEBC-15EB-49B3-A689-05189945D12F}" destId="{DB03C9E7-8759-458C-9990-4A6B3AB30152}" srcOrd="2" destOrd="0" parTransId="{DE563233-289F-4522-84A9-B9B7A1A65DD3}" sibTransId="{F41E9F5A-FD7A-46B1-9CDE-78C1DF1CDD5D}"/>
    <dgm:cxn modelId="{07CE2CBE-A26F-4882-80FF-77ECBBAC18FA}" srcId="{D90FDEBC-15EB-49B3-A689-05189945D12F}" destId="{9229F790-9973-4EB7-8369-1223A820277F}" srcOrd="0" destOrd="0" parTransId="{E4F6A2FC-CA80-4640-89AA-FC210860ED57}" sibTransId="{06111971-DFBF-49F1-9B74-592FD210BFFB}"/>
    <dgm:cxn modelId="{6D342ECD-BD04-C04C-8AF4-7D01A1B2CB49}" type="presOf" srcId="{10644059-4FBC-443E-84B3-CB41D86ACE04}" destId="{F809CC06-7B13-4C82-B84C-1969BBB9E091}" srcOrd="0" destOrd="0" presId="urn:microsoft.com/office/officeart/2018/5/layout/IconLeafLabelList"/>
    <dgm:cxn modelId="{8F99F7CE-C2F0-B346-B62D-E4A90E20CA09}" type="presOf" srcId="{D90FDEBC-15EB-49B3-A689-05189945D12F}" destId="{9ADA9923-F408-4635-ACCE-59976ED14017}" srcOrd="0" destOrd="0" presId="urn:microsoft.com/office/officeart/2018/5/layout/IconLeafLabelList"/>
    <dgm:cxn modelId="{AC8B22DB-7F2E-43A4-B6FA-48D941D8BC89}" srcId="{D90FDEBC-15EB-49B3-A689-05189945D12F}" destId="{751A0A74-F979-48EF-B64E-B8B2A518791E}" srcOrd="1" destOrd="0" parTransId="{2C5B2FF8-A3D6-4457-B443-0EBD57E615D4}" sibTransId="{C35C50F6-926B-4310-A2CD-FEBD1FA4ECBF}"/>
    <dgm:cxn modelId="{178667F2-F004-B040-8355-0389F3B40F8F}" type="presOf" srcId="{AF7C4434-3F27-4BB5-B03E-B953CDE378EC}" destId="{5D4F1A11-FA73-4438-848B-02A90762E67B}" srcOrd="0" destOrd="0" presId="urn:microsoft.com/office/officeart/2018/5/layout/IconLeafLabelList"/>
    <dgm:cxn modelId="{55E5AE73-1407-8845-876C-595BDE7BC224}" type="presParOf" srcId="{9ADA9923-F408-4635-ACCE-59976ED14017}" destId="{26C4DACC-085D-4871-AFBD-9A44962DB5D9}" srcOrd="0" destOrd="0" presId="urn:microsoft.com/office/officeart/2018/5/layout/IconLeafLabelList"/>
    <dgm:cxn modelId="{3797D98D-0D0D-FC4D-B424-8A35C2EF0C5C}" type="presParOf" srcId="{26C4DACC-085D-4871-AFBD-9A44962DB5D9}" destId="{4116F9EC-EEF5-4527-A919-A7937D00F774}" srcOrd="0" destOrd="0" presId="urn:microsoft.com/office/officeart/2018/5/layout/IconLeafLabelList"/>
    <dgm:cxn modelId="{6634DDB3-F6BB-8545-955E-0273C41AD047}" type="presParOf" srcId="{26C4DACC-085D-4871-AFBD-9A44962DB5D9}" destId="{AF3ECE84-B1C8-4118-9E57-0B47E449BAE1}" srcOrd="1" destOrd="0" presId="urn:microsoft.com/office/officeart/2018/5/layout/IconLeafLabelList"/>
    <dgm:cxn modelId="{9CB0FB93-AB43-8249-9B5C-6A86ABEAF5C9}" type="presParOf" srcId="{26C4DACC-085D-4871-AFBD-9A44962DB5D9}" destId="{C0260552-C4BD-4C41-9507-94FE8D0A53AD}" srcOrd="2" destOrd="0" presId="urn:microsoft.com/office/officeart/2018/5/layout/IconLeafLabelList"/>
    <dgm:cxn modelId="{667FAF09-6F15-F446-82A9-A999C88F40F5}" type="presParOf" srcId="{26C4DACC-085D-4871-AFBD-9A44962DB5D9}" destId="{04A87A8A-E957-4792-A740-190C9971BDEB}" srcOrd="3" destOrd="0" presId="urn:microsoft.com/office/officeart/2018/5/layout/IconLeafLabelList"/>
    <dgm:cxn modelId="{85220AC2-3C32-A14F-B012-1F1987FCF40A}" type="presParOf" srcId="{9ADA9923-F408-4635-ACCE-59976ED14017}" destId="{32C85884-22F5-425C-B50F-FF17669A6F5F}" srcOrd="1" destOrd="0" presId="urn:microsoft.com/office/officeart/2018/5/layout/IconLeafLabelList"/>
    <dgm:cxn modelId="{CAC7A63C-6ED4-EE41-823C-BAA4FA02277F}" type="presParOf" srcId="{9ADA9923-F408-4635-ACCE-59976ED14017}" destId="{99690207-F307-4AB4-A68D-F7E8F3F7557E}" srcOrd="2" destOrd="0" presId="urn:microsoft.com/office/officeart/2018/5/layout/IconLeafLabelList"/>
    <dgm:cxn modelId="{20E0BF4B-7F21-1A47-8187-ECDE6EC74C07}" type="presParOf" srcId="{99690207-F307-4AB4-A68D-F7E8F3F7557E}" destId="{14F21D06-3910-473E-856D-E725818B0F25}" srcOrd="0" destOrd="0" presId="urn:microsoft.com/office/officeart/2018/5/layout/IconLeafLabelList"/>
    <dgm:cxn modelId="{24D78301-73C0-F04B-9534-78982A11EA2E}" type="presParOf" srcId="{99690207-F307-4AB4-A68D-F7E8F3F7557E}" destId="{FB945B0E-D454-4234-BD13-7BA62EB1D234}" srcOrd="1" destOrd="0" presId="urn:microsoft.com/office/officeart/2018/5/layout/IconLeafLabelList"/>
    <dgm:cxn modelId="{FACCB535-C14A-8E4D-AF3E-1EBAB7FE1F42}" type="presParOf" srcId="{99690207-F307-4AB4-A68D-F7E8F3F7557E}" destId="{14370AD2-53C8-45EE-98E8-6D5421F5DBB7}" srcOrd="2" destOrd="0" presId="urn:microsoft.com/office/officeart/2018/5/layout/IconLeafLabelList"/>
    <dgm:cxn modelId="{487A06EB-55EF-0641-A0CE-46D60B5DB664}" type="presParOf" srcId="{99690207-F307-4AB4-A68D-F7E8F3F7557E}" destId="{B3D5BD85-A08E-4065-8C5A-D640D410927E}" srcOrd="3" destOrd="0" presId="urn:microsoft.com/office/officeart/2018/5/layout/IconLeafLabelList"/>
    <dgm:cxn modelId="{4A032486-CB8F-2341-B380-B34175F9E02C}" type="presParOf" srcId="{9ADA9923-F408-4635-ACCE-59976ED14017}" destId="{011AB273-12F0-4D71-B665-FA6E20996D82}" srcOrd="3" destOrd="0" presId="urn:microsoft.com/office/officeart/2018/5/layout/IconLeafLabelList"/>
    <dgm:cxn modelId="{CD80AD1B-7DB9-1148-B624-1BCF5E2933F5}" type="presParOf" srcId="{9ADA9923-F408-4635-ACCE-59976ED14017}" destId="{7CD78507-8560-47BB-A033-5A1EF3EAA790}" srcOrd="4" destOrd="0" presId="urn:microsoft.com/office/officeart/2018/5/layout/IconLeafLabelList"/>
    <dgm:cxn modelId="{B58A4140-DD08-294A-AEB9-E7A485729E23}" type="presParOf" srcId="{7CD78507-8560-47BB-A033-5A1EF3EAA790}" destId="{A19A8E04-7C60-4F75-95DB-8245172201FB}" srcOrd="0" destOrd="0" presId="urn:microsoft.com/office/officeart/2018/5/layout/IconLeafLabelList"/>
    <dgm:cxn modelId="{0F4065E7-0F59-364E-A70B-638755473C45}" type="presParOf" srcId="{7CD78507-8560-47BB-A033-5A1EF3EAA790}" destId="{DC659B9D-FB3C-430E-866C-3B7E5D60A3DF}" srcOrd="1" destOrd="0" presId="urn:microsoft.com/office/officeart/2018/5/layout/IconLeafLabelList"/>
    <dgm:cxn modelId="{018A22E6-9208-2342-BA19-8CFD8D5F2FA9}" type="presParOf" srcId="{7CD78507-8560-47BB-A033-5A1EF3EAA790}" destId="{A6B6B48A-7944-493F-B33B-BE0006C0DF18}" srcOrd="2" destOrd="0" presId="urn:microsoft.com/office/officeart/2018/5/layout/IconLeafLabelList"/>
    <dgm:cxn modelId="{F92DB50C-D52E-FD42-86CA-3F7FD942F5C5}" type="presParOf" srcId="{7CD78507-8560-47BB-A033-5A1EF3EAA790}" destId="{EB11661E-3014-4B8A-ABA2-E5DEB830EFDD}" srcOrd="3" destOrd="0" presId="urn:microsoft.com/office/officeart/2018/5/layout/IconLeafLabelList"/>
    <dgm:cxn modelId="{7FBC9653-E692-CC45-B892-755AF737375D}" type="presParOf" srcId="{9ADA9923-F408-4635-ACCE-59976ED14017}" destId="{9BD22A48-E95A-418D-8B2C-74F3F5F997C7}" srcOrd="5" destOrd="0" presId="urn:microsoft.com/office/officeart/2018/5/layout/IconLeafLabelList"/>
    <dgm:cxn modelId="{7D77F873-5CD6-6244-861B-0AAC93022EE2}" type="presParOf" srcId="{9ADA9923-F408-4635-ACCE-59976ED14017}" destId="{3A055FDE-B00F-4F3B-8A71-06472043B8CE}" srcOrd="6" destOrd="0" presId="urn:microsoft.com/office/officeart/2018/5/layout/IconLeafLabelList"/>
    <dgm:cxn modelId="{40ABB6AF-504D-D646-AAF8-AD61C27A9434}" type="presParOf" srcId="{3A055FDE-B00F-4F3B-8A71-06472043B8CE}" destId="{71E5EE1E-48D5-4675-AD4C-419BD1C7AE38}" srcOrd="0" destOrd="0" presId="urn:microsoft.com/office/officeart/2018/5/layout/IconLeafLabelList"/>
    <dgm:cxn modelId="{FC6A439C-E9C4-0D40-B6BF-8BE4F78C85CA}" type="presParOf" srcId="{3A055FDE-B00F-4F3B-8A71-06472043B8CE}" destId="{A5804844-7C28-4CEC-81C6-5C9408EA29C9}" srcOrd="1" destOrd="0" presId="urn:microsoft.com/office/officeart/2018/5/layout/IconLeafLabelList"/>
    <dgm:cxn modelId="{E6EB82D9-7161-5645-A43E-E6CFA26D9BE1}" type="presParOf" srcId="{3A055FDE-B00F-4F3B-8A71-06472043B8CE}" destId="{E73D1755-84C9-42A0-9A57-8BA74B3B1881}" srcOrd="2" destOrd="0" presId="urn:microsoft.com/office/officeart/2018/5/layout/IconLeafLabelList"/>
    <dgm:cxn modelId="{1383A38F-1058-814F-90BB-E446A4B9A9F5}" type="presParOf" srcId="{3A055FDE-B00F-4F3B-8A71-06472043B8CE}" destId="{F809CC06-7B13-4C82-B84C-1969BBB9E091}" srcOrd="3" destOrd="0" presId="urn:microsoft.com/office/officeart/2018/5/layout/IconLeafLabelList"/>
    <dgm:cxn modelId="{E4EB6C4B-BBDB-9E45-95CE-0AEA4EB6B2D4}" type="presParOf" srcId="{9ADA9923-F408-4635-ACCE-59976ED14017}" destId="{35EEBA7C-46D7-4FC4-9F22-C1817643C479}" srcOrd="7" destOrd="0" presId="urn:microsoft.com/office/officeart/2018/5/layout/IconLeafLabelList"/>
    <dgm:cxn modelId="{773E5E47-0A49-2C46-A330-287C9D00BD10}" type="presParOf" srcId="{9ADA9923-F408-4635-ACCE-59976ED14017}" destId="{33384386-77AB-4DFA-BBAB-6FB58A20E9BA}" srcOrd="8" destOrd="0" presId="urn:microsoft.com/office/officeart/2018/5/layout/IconLeafLabelList"/>
    <dgm:cxn modelId="{0C82497D-CA2C-5C4E-8084-DE6742C3E966}" type="presParOf" srcId="{33384386-77AB-4DFA-BBAB-6FB58A20E9BA}" destId="{F549F783-11B1-4059-A25E-B4597EC14C41}" srcOrd="0" destOrd="0" presId="urn:microsoft.com/office/officeart/2018/5/layout/IconLeafLabelList"/>
    <dgm:cxn modelId="{10BB7537-40FD-9D4D-AA93-13F5F9206F61}" type="presParOf" srcId="{33384386-77AB-4DFA-BBAB-6FB58A20E9BA}" destId="{4640BC9D-68C4-4DB9-8734-85AD162DEE18}" srcOrd="1" destOrd="0" presId="urn:microsoft.com/office/officeart/2018/5/layout/IconLeafLabelList"/>
    <dgm:cxn modelId="{6FE44FD1-4CDD-934B-AEE7-D355CE06313E}" type="presParOf" srcId="{33384386-77AB-4DFA-BBAB-6FB58A20E9BA}" destId="{6CC2F02E-5CCC-4611-B9C9-FE5247405F02}" srcOrd="2" destOrd="0" presId="urn:microsoft.com/office/officeart/2018/5/layout/IconLeafLabelList"/>
    <dgm:cxn modelId="{0DC49BF2-99DE-4244-BF88-186F3E84E12E}" type="presParOf" srcId="{33384386-77AB-4DFA-BBAB-6FB58A20E9BA}" destId="{5D4F1A11-FA73-4438-848B-02A90762E67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6F9EC-EEF5-4527-A919-A7937D00F774}">
      <dsp:nvSpPr>
        <dsp:cNvPr id="0" name=""/>
        <dsp:cNvSpPr/>
      </dsp:nvSpPr>
      <dsp:spPr>
        <a:xfrm>
          <a:off x="924743" y="1095669"/>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ECE84-B1C8-4118-9E57-0B47E449BAE1}">
      <dsp:nvSpPr>
        <dsp:cNvPr id="0" name=""/>
        <dsp:cNvSpPr/>
      </dsp:nvSpPr>
      <dsp:spPr>
        <a:xfrm>
          <a:off x="1158743"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A87A8A-E957-4792-A740-190C9971BDEB}">
      <dsp:nvSpPr>
        <dsp:cNvPr id="0" name=""/>
        <dsp:cNvSpPr/>
      </dsp:nvSpPr>
      <dsp:spPr>
        <a:xfrm>
          <a:off x="573743"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What are legal issue in nursing?</a:t>
          </a:r>
        </a:p>
      </dsp:txBody>
      <dsp:txXfrm>
        <a:off x="573743" y="2535669"/>
        <a:ext cx="1800000" cy="720000"/>
      </dsp:txXfrm>
    </dsp:sp>
    <dsp:sp modelId="{14F21D06-3910-473E-856D-E725818B0F25}">
      <dsp:nvSpPr>
        <dsp:cNvPr id="0" name=""/>
        <dsp:cNvSpPr/>
      </dsp:nvSpPr>
      <dsp:spPr>
        <a:xfrm>
          <a:off x="3039743" y="1095669"/>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45B0E-D454-4234-BD13-7BA62EB1D234}">
      <dsp:nvSpPr>
        <dsp:cNvPr id="0" name=""/>
        <dsp:cNvSpPr/>
      </dsp:nvSpPr>
      <dsp:spPr>
        <a:xfrm>
          <a:off x="3273743"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D5BD85-A08E-4065-8C5A-D640D410927E}">
      <dsp:nvSpPr>
        <dsp:cNvPr id="0" name=""/>
        <dsp:cNvSpPr/>
      </dsp:nvSpPr>
      <dsp:spPr>
        <a:xfrm>
          <a:off x="2688743"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Story telling at it’s best</a:t>
          </a:r>
        </a:p>
      </dsp:txBody>
      <dsp:txXfrm>
        <a:off x="2688743" y="2535669"/>
        <a:ext cx="1800000" cy="720000"/>
      </dsp:txXfrm>
    </dsp:sp>
    <dsp:sp modelId="{A19A8E04-7C60-4F75-95DB-8245172201FB}">
      <dsp:nvSpPr>
        <dsp:cNvPr id="0" name=""/>
        <dsp:cNvSpPr/>
      </dsp:nvSpPr>
      <dsp:spPr>
        <a:xfrm>
          <a:off x="5154743" y="1095669"/>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59B9D-FB3C-430E-866C-3B7E5D60A3DF}">
      <dsp:nvSpPr>
        <dsp:cNvPr id="0" name=""/>
        <dsp:cNvSpPr/>
      </dsp:nvSpPr>
      <dsp:spPr>
        <a:xfrm>
          <a:off x="5388743"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11661E-3014-4B8A-ABA2-E5DEB830EFDD}">
      <dsp:nvSpPr>
        <dsp:cNvPr id="0" name=""/>
        <dsp:cNvSpPr/>
      </dsp:nvSpPr>
      <dsp:spPr>
        <a:xfrm>
          <a:off x="4803743"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Aligning the Issues with Words </a:t>
          </a:r>
        </a:p>
      </dsp:txBody>
      <dsp:txXfrm>
        <a:off x="4803743" y="2535669"/>
        <a:ext cx="1800000" cy="720000"/>
      </dsp:txXfrm>
    </dsp:sp>
    <dsp:sp modelId="{71E5EE1E-48D5-4675-AD4C-419BD1C7AE38}">
      <dsp:nvSpPr>
        <dsp:cNvPr id="0" name=""/>
        <dsp:cNvSpPr/>
      </dsp:nvSpPr>
      <dsp:spPr>
        <a:xfrm>
          <a:off x="7269743" y="1095669"/>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04844-7C28-4CEC-81C6-5C9408EA29C9}">
      <dsp:nvSpPr>
        <dsp:cNvPr id="0" name=""/>
        <dsp:cNvSpPr/>
      </dsp:nvSpPr>
      <dsp:spPr>
        <a:xfrm>
          <a:off x="7503743"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09CC06-7B13-4C82-B84C-1969BBB9E091}">
      <dsp:nvSpPr>
        <dsp:cNvPr id="0" name=""/>
        <dsp:cNvSpPr/>
      </dsp:nvSpPr>
      <dsp:spPr>
        <a:xfrm>
          <a:off x="6918743"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Happy Endings </a:t>
          </a:r>
        </a:p>
      </dsp:txBody>
      <dsp:txXfrm>
        <a:off x="6918743" y="2535669"/>
        <a:ext cx="1800000" cy="720000"/>
      </dsp:txXfrm>
    </dsp:sp>
    <dsp:sp modelId="{F549F783-11B1-4059-A25E-B4597EC14C41}">
      <dsp:nvSpPr>
        <dsp:cNvPr id="0" name=""/>
        <dsp:cNvSpPr/>
      </dsp:nvSpPr>
      <dsp:spPr>
        <a:xfrm>
          <a:off x="9384743" y="1095669"/>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40BC9D-68C4-4DB9-8734-85AD162DEE18}">
      <dsp:nvSpPr>
        <dsp:cNvPr id="0" name=""/>
        <dsp:cNvSpPr/>
      </dsp:nvSpPr>
      <dsp:spPr>
        <a:xfrm>
          <a:off x="9618743"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4F1A11-FA73-4438-848B-02A90762E67B}">
      <dsp:nvSpPr>
        <dsp:cNvPr id="0" name=""/>
        <dsp:cNvSpPr/>
      </dsp:nvSpPr>
      <dsp:spPr>
        <a:xfrm>
          <a:off x="9033743"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Conclusion</a:t>
          </a:r>
        </a:p>
      </dsp:txBody>
      <dsp:txXfrm>
        <a:off x="9033743" y="2535669"/>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42C8C-1607-E54E-9976-0DEBAF547864}">
      <dsp:nvSpPr>
        <dsp:cNvPr id="0" name=""/>
        <dsp:cNvSpPr/>
      </dsp:nvSpPr>
      <dsp:spPr>
        <a:xfrm>
          <a:off x="671650" y="0"/>
          <a:ext cx="5896743" cy="589674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5AEA5-FE0A-0443-87FC-C3720104DF01}">
      <dsp:nvSpPr>
        <dsp:cNvPr id="0" name=""/>
        <dsp:cNvSpPr/>
      </dsp:nvSpPr>
      <dsp:spPr>
        <a:xfrm>
          <a:off x="1054938" y="383288"/>
          <a:ext cx="2358697" cy="23586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Your assessment, my assessment, and your assessment too……</a:t>
          </a:r>
        </a:p>
      </dsp:txBody>
      <dsp:txXfrm>
        <a:off x="1170080" y="498430"/>
        <a:ext cx="2128413" cy="2128413"/>
      </dsp:txXfrm>
    </dsp:sp>
    <dsp:sp modelId="{3277BF53-A1BF-5C44-B8A4-8ADFB9999466}">
      <dsp:nvSpPr>
        <dsp:cNvPr id="0" name=""/>
        <dsp:cNvSpPr/>
      </dsp:nvSpPr>
      <dsp:spPr>
        <a:xfrm>
          <a:off x="3826407" y="383288"/>
          <a:ext cx="2358697" cy="23586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Interventions: Those that are ordered and those that are “soft”…..</a:t>
          </a:r>
        </a:p>
      </dsp:txBody>
      <dsp:txXfrm>
        <a:off x="3941549" y="498430"/>
        <a:ext cx="2128413" cy="2128413"/>
      </dsp:txXfrm>
    </dsp:sp>
    <dsp:sp modelId="{D86723EC-5BC3-674A-B6D2-575BFD3A9852}">
      <dsp:nvSpPr>
        <dsp:cNvPr id="0" name=""/>
        <dsp:cNvSpPr/>
      </dsp:nvSpPr>
      <dsp:spPr>
        <a:xfrm>
          <a:off x="1054938" y="3154757"/>
          <a:ext cx="2358697" cy="235869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Care Planning in words and actions…….</a:t>
          </a:r>
        </a:p>
      </dsp:txBody>
      <dsp:txXfrm>
        <a:off x="1170080" y="3269899"/>
        <a:ext cx="2128413" cy="2128413"/>
      </dsp:txXfrm>
    </dsp:sp>
    <dsp:sp modelId="{9D1DBB3B-E218-834C-938F-AFE507A5C12C}">
      <dsp:nvSpPr>
        <dsp:cNvPr id="0" name=""/>
        <dsp:cNvSpPr/>
      </dsp:nvSpPr>
      <dsp:spPr>
        <a:xfrm>
          <a:off x="3826407" y="3154757"/>
          <a:ext cx="2358697" cy="235869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Finish the story or opt for a mystery ending…..</a:t>
          </a:r>
        </a:p>
      </dsp:txBody>
      <dsp:txXfrm>
        <a:off x="3941549" y="3269899"/>
        <a:ext cx="2128413" cy="2128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F0BC3-A182-4904-9CEC-68E0B8C6CECB}">
      <dsp:nvSpPr>
        <dsp:cNvPr id="0" name=""/>
        <dsp:cNvSpPr/>
      </dsp:nvSpPr>
      <dsp:spPr>
        <a:xfrm>
          <a:off x="408868" y="424948"/>
          <a:ext cx="1189284" cy="118928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CBA13-9FFA-46E2-9E23-267A7E3057DC}">
      <dsp:nvSpPr>
        <dsp:cNvPr id="0" name=""/>
        <dsp:cNvSpPr/>
      </dsp:nvSpPr>
      <dsp:spPr>
        <a:xfrm>
          <a:off x="662322" y="678402"/>
          <a:ext cx="682376" cy="6823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677A87-FB1F-4615-BC7E-E3757593685E}">
      <dsp:nvSpPr>
        <dsp:cNvPr id="0" name=""/>
        <dsp:cNvSpPr/>
      </dsp:nvSpPr>
      <dsp:spPr>
        <a:xfrm>
          <a:off x="28687" y="1984665"/>
          <a:ext cx="194964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Your TimeLine and the Litigation TimeLine </a:t>
          </a:r>
        </a:p>
      </dsp:txBody>
      <dsp:txXfrm>
        <a:off x="28687" y="1984665"/>
        <a:ext cx="1949646" cy="720000"/>
      </dsp:txXfrm>
    </dsp:sp>
    <dsp:sp modelId="{A2F05229-1E44-420C-8AD4-6C7A27AC311F}">
      <dsp:nvSpPr>
        <dsp:cNvPr id="0" name=""/>
        <dsp:cNvSpPr/>
      </dsp:nvSpPr>
      <dsp:spPr>
        <a:xfrm>
          <a:off x="2699703" y="424948"/>
          <a:ext cx="1189284" cy="118928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E23703-041F-4D3F-A580-59A804747930}">
      <dsp:nvSpPr>
        <dsp:cNvPr id="0" name=""/>
        <dsp:cNvSpPr/>
      </dsp:nvSpPr>
      <dsp:spPr>
        <a:xfrm>
          <a:off x="2953157" y="678402"/>
          <a:ext cx="682376" cy="6823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2B606C-D16D-4A28-BD7F-0BF303CAA60B}">
      <dsp:nvSpPr>
        <dsp:cNvPr id="0" name=""/>
        <dsp:cNvSpPr/>
      </dsp:nvSpPr>
      <dsp:spPr>
        <a:xfrm>
          <a:off x="2319522" y="1984665"/>
          <a:ext cx="194964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Bad outcome</a:t>
          </a:r>
        </a:p>
      </dsp:txBody>
      <dsp:txXfrm>
        <a:off x="2319522" y="1984665"/>
        <a:ext cx="1949646" cy="720000"/>
      </dsp:txXfrm>
    </dsp:sp>
    <dsp:sp modelId="{C124CE49-5F93-4E1A-808C-69D0BD9B5008}">
      <dsp:nvSpPr>
        <dsp:cNvPr id="0" name=""/>
        <dsp:cNvSpPr/>
      </dsp:nvSpPr>
      <dsp:spPr>
        <a:xfrm>
          <a:off x="4990538" y="424948"/>
          <a:ext cx="1189284" cy="118928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3955D9-23DA-4089-BA2A-2553B3FDCE0E}">
      <dsp:nvSpPr>
        <dsp:cNvPr id="0" name=""/>
        <dsp:cNvSpPr/>
      </dsp:nvSpPr>
      <dsp:spPr>
        <a:xfrm>
          <a:off x="5243992" y="678402"/>
          <a:ext cx="682376" cy="6823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CC2AD9-6BE8-461B-9B15-72DA2EB1CF7F}">
      <dsp:nvSpPr>
        <dsp:cNvPr id="0" name=""/>
        <dsp:cNvSpPr/>
      </dsp:nvSpPr>
      <dsp:spPr>
        <a:xfrm>
          <a:off x="4610356" y="1984665"/>
          <a:ext cx="194964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Review of the information available</a:t>
          </a:r>
        </a:p>
      </dsp:txBody>
      <dsp:txXfrm>
        <a:off x="4610356" y="1984665"/>
        <a:ext cx="1949646" cy="720000"/>
      </dsp:txXfrm>
    </dsp:sp>
    <dsp:sp modelId="{2BE8ED35-2A8D-4634-9630-71820577D088}">
      <dsp:nvSpPr>
        <dsp:cNvPr id="0" name=""/>
        <dsp:cNvSpPr/>
      </dsp:nvSpPr>
      <dsp:spPr>
        <a:xfrm>
          <a:off x="1554285" y="3192077"/>
          <a:ext cx="1189284" cy="118928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CD995-B78E-40E1-9878-4657837B32CC}">
      <dsp:nvSpPr>
        <dsp:cNvPr id="0" name=""/>
        <dsp:cNvSpPr/>
      </dsp:nvSpPr>
      <dsp:spPr>
        <a:xfrm>
          <a:off x="1807739" y="3445531"/>
          <a:ext cx="682376" cy="6823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8A0D8D-95BB-44E1-AABA-7C3C6F08328E}">
      <dsp:nvSpPr>
        <dsp:cNvPr id="0" name=""/>
        <dsp:cNvSpPr/>
      </dsp:nvSpPr>
      <dsp:spPr>
        <a:xfrm>
          <a:off x="1174104" y="4751794"/>
          <a:ext cx="194964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Allegations based on research of SOC</a:t>
          </a:r>
        </a:p>
      </dsp:txBody>
      <dsp:txXfrm>
        <a:off x="1174104" y="4751794"/>
        <a:ext cx="1949646" cy="720000"/>
      </dsp:txXfrm>
    </dsp:sp>
    <dsp:sp modelId="{75C3B424-721E-4886-A820-330668259C6F}">
      <dsp:nvSpPr>
        <dsp:cNvPr id="0" name=""/>
        <dsp:cNvSpPr/>
      </dsp:nvSpPr>
      <dsp:spPr>
        <a:xfrm>
          <a:off x="3845120" y="3192077"/>
          <a:ext cx="1189284" cy="118928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6C2856-E259-436E-9654-35397139A11A}">
      <dsp:nvSpPr>
        <dsp:cNvPr id="0" name=""/>
        <dsp:cNvSpPr/>
      </dsp:nvSpPr>
      <dsp:spPr>
        <a:xfrm>
          <a:off x="4098574" y="3445531"/>
          <a:ext cx="682376" cy="6823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23F5BE-D102-4CF7-BD16-A9506B4DC064}">
      <dsp:nvSpPr>
        <dsp:cNvPr id="0" name=""/>
        <dsp:cNvSpPr/>
      </dsp:nvSpPr>
      <dsp:spPr>
        <a:xfrm>
          <a:off x="3464939" y="4751794"/>
          <a:ext cx="194964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Litigation Timeline </a:t>
          </a:r>
        </a:p>
      </dsp:txBody>
      <dsp:txXfrm>
        <a:off x="3464939" y="4751794"/>
        <a:ext cx="1949646"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882C8-81EF-419A-AF19-8769F05E2BAB}">
      <dsp:nvSpPr>
        <dsp:cNvPr id="0" name=""/>
        <dsp:cNvSpPr/>
      </dsp:nvSpPr>
      <dsp:spPr>
        <a:xfrm>
          <a:off x="212335" y="215588"/>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995418-2963-4884-A024-44FEB70B52A2}">
      <dsp:nvSpPr>
        <dsp:cNvPr id="0" name=""/>
        <dsp:cNvSpPr/>
      </dsp:nvSpPr>
      <dsp:spPr>
        <a:xfrm>
          <a:off x="492877" y="496130"/>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A05CF3-EE12-499A-A75D-E25B6B1D677F}">
      <dsp:nvSpPr>
        <dsp:cNvPr id="0" name=""/>
        <dsp:cNvSpPr/>
      </dsp:nvSpPr>
      <dsp:spPr>
        <a:xfrm>
          <a:off x="1834517" y="21558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a:t>The hospital must have a medical record service that has administrative responsibility for medical records. A medical record must be maintained for every individual evaluated or treated in the hospital. </a:t>
          </a:r>
          <a:endParaRPr lang="en-US" sz="1400" kern="1200"/>
        </a:p>
      </dsp:txBody>
      <dsp:txXfrm>
        <a:off x="1834517" y="215588"/>
        <a:ext cx="3148942" cy="1335915"/>
      </dsp:txXfrm>
    </dsp:sp>
    <dsp:sp modelId="{98E12B30-9269-4D75-850B-4F36EB496BBC}">
      <dsp:nvSpPr>
        <dsp:cNvPr id="0" name=""/>
        <dsp:cNvSpPr/>
      </dsp:nvSpPr>
      <dsp:spPr>
        <a:xfrm>
          <a:off x="5532139" y="215588"/>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A498B-C883-4AF1-A26F-0F66E878283E}">
      <dsp:nvSpPr>
        <dsp:cNvPr id="0" name=""/>
        <dsp:cNvSpPr/>
      </dsp:nvSpPr>
      <dsp:spPr>
        <a:xfrm>
          <a:off x="5812681" y="496130"/>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7B5CF4-205B-4F23-8365-32CB503AC673}">
      <dsp:nvSpPr>
        <dsp:cNvPr id="0" name=""/>
        <dsp:cNvSpPr/>
      </dsp:nvSpPr>
      <dsp:spPr>
        <a:xfrm>
          <a:off x="7154322" y="21558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a:t>Interpretive Guidelines §482.24 </a:t>
          </a:r>
          <a:endParaRPr lang="en-US" sz="1400" kern="1200"/>
        </a:p>
      </dsp:txBody>
      <dsp:txXfrm>
        <a:off x="7154322" y="215588"/>
        <a:ext cx="3148942" cy="1335915"/>
      </dsp:txXfrm>
    </dsp:sp>
    <dsp:sp modelId="{AE1EA059-A685-4435-99F7-B01401290F26}">
      <dsp:nvSpPr>
        <dsp:cNvPr id="0" name=""/>
        <dsp:cNvSpPr/>
      </dsp:nvSpPr>
      <dsp:spPr>
        <a:xfrm>
          <a:off x="212335" y="2187059"/>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E607E-5779-4438-BB20-2A2E1CBE9F8A}">
      <dsp:nvSpPr>
        <dsp:cNvPr id="0" name=""/>
        <dsp:cNvSpPr/>
      </dsp:nvSpPr>
      <dsp:spPr>
        <a:xfrm>
          <a:off x="492877" y="2467601"/>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6656D3-2D0E-4912-9C07-EF866EC3C33A}">
      <dsp:nvSpPr>
        <dsp:cNvPr id="0" name=""/>
        <dsp:cNvSpPr/>
      </dsp:nvSpPr>
      <dsp:spPr>
        <a:xfrm>
          <a:off x="1834517" y="2187059"/>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The hospital must have one unified medical record service that has administrative responsibility for all medical records, both inpatient and outpatient records. The hospital</a:t>
          </a:r>
        </a:p>
      </dsp:txBody>
      <dsp:txXfrm>
        <a:off x="1834517" y="2187059"/>
        <a:ext cx="3148942" cy="1335915"/>
      </dsp:txXfrm>
    </dsp:sp>
    <dsp:sp modelId="{F3059146-81A9-4DE8-AB60-95B288C8A3F6}">
      <dsp:nvSpPr>
        <dsp:cNvPr id="0" name=""/>
        <dsp:cNvSpPr/>
      </dsp:nvSpPr>
      <dsp:spPr>
        <a:xfrm>
          <a:off x="5532139" y="2187059"/>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EB00D3-6322-4BC2-8BE1-A40E1CC1072F}">
      <dsp:nvSpPr>
        <dsp:cNvPr id="0" name=""/>
        <dsp:cNvSpPr/>
      </dsp:nvSpPr>
      <dsp:spPr>
        <a:xfrm>
          <a:off x="5812681" y="2467601"/>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E56AAC-4CD7-4662-A1A0-4F5789E174A3}">
      <dsp:nvSpPr>
        <dsp:cNvPr id="0" name=""/>
        <dsp:cNvSpPr/>
      </dsp:nvSpPr>
      <dsp:spPr>
        <a:xfrm>
          <a:off x="7154322" y="2187059"/>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must create and maintain a medical record for every individual, both inpatient and outpatient evaluated or treated in the hospital. </a:t>
          </a:r>
        </a:p>
      </dsp:txBody>
      <dsp:txXfrm>
        <a:off x="7154322" y="2187059"/>
        <a:ext cx="3148942" cy="1335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AAEF8-5029-8A4D-878C-A564B6DC01BA}">
      <dsp:nvSpPr>
        <dsp:cNvPr id="0" name=""/>
        <dsp:cNvSpPr/>
      </dsp:nvSpPr>
      <dsp:spPr>
        <a:xfrm>
          <a:off x="0" y="2717"/>
          <a:ext cx="673544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3136FD-F51B-BD4E-A693-D7492996870B}">
      <dsp:nvSpPr>
        <dsp:cNvPr id="0" name=""/>
        <dsp:cNvSpPr/>
      </dsp:nvSpPr>
      <dsp:spPr>
        <a:xfrm>
          <a:off x="0" y="2717"/>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The medical record must contain information to justify admission and continued hospitalization, support the diagnosis, and describe the patient’s progress and response to medications and services. </a:t>
          </a:r>
          <a:endParaRPr lang="en-US" sz="1800" kern="1200"/>
        </a:p>
      </dsp:txBody>
      <dsp:txXfrm>
        <a:off x="0" y="2717"/>
        <a:ext cx="6735443" cy="926527"/>
      </dsp:txXfrm>
    </dsp:sp>
    <dsp:sp modelId="{738EEA1C-B786-9C4F-9FE4-9C75047949F3}">
      <dsp:nvSpPr>
        <dsp:cNvPr id="0" name=""/>
        <dsp:cNvSpPr/>
      </dsp:nvSpPr>
      <dsp:spPr>
        <a:xfrm>
          <a:off x="0" y="929245"/>
          <a:ext cx="6735443" cy="0"/>
        </a:xfrm>
        <a:prstGeom prst="line">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80077-D42E-1940-80D7-397DBFB5983B}">
      <dsp:nvSpPr>
        <dsp:cNvPr id="0" name=""/>
        <dsp:cNvSpPr/>
      </dsp:nvSpPr>
      <dsp:spPr>
        <a:xfrm>
          <a:off x="0" y="929245"/>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Interpretive Guidelines §482.24(c) </a:t>
          </a:r>
          <a:endParaRPr lang="en-US" sz="1800" kern="1200"/>
        </a:p>
      </dsp:txBody>
      <dsp:txXfrm>
        <a:off x="0" y="929245"/>
        <a:ext cx="6735443" cy="926527"/>
      </dsp:txXfrm>
    </dsp:sp>
    <dsp:sp modelId="{B345B5EE-81F4-4948-86D0-B48B065B1486}">
      <dsp:nvSpPr>
        <dsp:cNvPr id="0" name=""/>
        <dsp:cNvSpPr/>
      </dsp:nvSpPr>
      <dsp:spPr>
        <a:xfrm>
          <a:off x="0" y="1855773"/>
          <a:ext cx="6735443" cy="0"/>
        </a:xfrm>
        <a:prstGeom prst="lin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028D5-9069-234B-9DD1-D96D48ADC285}">
      <dsp:nvSpPr>
        <dsp:cNvPr id="0" name=""/>
        <dsp:cNvSpPr/>
      </dsp:nvSpPr>
      <dsp:spPr>
        <a:xfrm>
          <a:off x="0" y="1855773"/>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The medical record must contain information such as notes, documentation, records, reports, recordings, test results, assessments etc. to: </a:t>
          </a:r>
        </a:p>
      </dsp:txBody>
      <dsp:txXfrm>
        <a:off x="0" y="1855773"/>
        <a:ext cx="6735443" cy="926527"/>
      </dsp:txXfrm>
    </dsp:sp>
    <dsp:sp modelId="{313EAD91-7BC2-EA4D-AF16-7BB25E81E491}">
      <dsp:nvSpPr>
        <dsp:cNvPr id="0" name=""/>
        <dsp:cNvSpPr/>
      </dsp:nvSpPr>
      <dsp:spPr>
        <a:xfrm>
          <a:off x="0" y="2782301"/>
          <a:ext cx="6735443" cy="0"/>
        </a:xfrm>
        <a:prstGeom prst="line">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887358-0891-4441-A510-F6A7F8ECA44C}">
      <dsp:nvSpPr>
        <dsp:cNvPr id="0" name=""/>
        <dsp:cNvSpPr/>
      </dsp:nvSpPr>
      <dsp:spPr>
        <a:xfrm>
          <a:off x="0" y="2782301"/>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Justifications </a:t>
          </a:r>
        </a:p>
      </dsp:txBody>
      <dsp:txXfrm>
        <a:off x="0" y="2782301"/>
        <a:ext cx="6735443" cy="926527"/>
      </dsp:txXfrm>
    </dsp:sp>
    <dsp:sp modelId="{F260E5E6-6C0B-5047-8760-7BF34629DCFA}">
      <dsp:nvSpPr>
        <dsp:cNvPr id="0" name=""/>
        <dsp:cNvSpPr/>
      </dsp:nvSpPr>
      <dsp:spPr>
        <a:xfrm>
          <a:off x="0" y="3708828"/>
          <a:ext cx="6735443" cy="0"/>
        </a:xfrm>
        <a:prstGeom prst="lin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6A8B8F-95BD-F041-AA55-C5A126087076}">
      <dsp:nvSpPr>
        <dsp:cNvPr id="0" name=""/>
        <dsp:cNvSpPr/>
      </dsp:nvSpPr>
      <dsp:spPr>
        <a:xfrm>
          <a:off x="0" y="3708828"/>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Supporting the co-morbidities</a:t>
          </a:r>
        </a:p>
      </dsp:txBody>
      <dsp:txXfrm>
        <a:off x="0" y="3708828"/>
        <a:ext cx="6735443" cy="926527"/>
      </dsp:txXfrm>
    </dsp:sp>
    <dsp:sp modelId="{E754E48D-66EB-4C47-B652-69D5EC87FCB7}">
      <dsp:nvSpPr>
        <dsp:cNvPr id="0" name=""/>
        <dsp:cNvSpPr/>
      </dsp:nvSpPr>
      <dsp:spPr>
        <a:xfrm>
          <a:off x="0" y="4635356"/>
          <a:ext cx="673544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A13A6B-D43F-7940-B14C-78D820F6AA53}">
      <dsp:nvSpPr>
        <dsp:cNvPr id="0" name=""/>
        <dsp:cNvSpPr/>
      </dsp:nvSpPr>
      <dsp:spPr>
        <a:xfrm>
          <a:off x="0" y="4635356"/>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Describing the patient’s progression </a:t>
          </a:r>
        </a:p>
      </dsp:txBody>
      <dsp:txXfrm>
        <a:off x="0" y="4635356"/>
        <a:ext cx="6735443" cy="9265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A3851-324C-A442-ACE5-C84E2967603A}">
      <dsp:nvSpPr>
        <dsp:cNvPr id="0" name=""/>
        <dsp:cNvSpPr/>
      </dsp:nvSpPr>
      <dsp:spPr>
        <a:xfrm>
          <a:off x="0" y="541059"/>
          <a:ext cx="6735443" cy="21966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 RN must supervise the nursing care for each patient.</a:t>
          </a:r>
        </a:p>
      </dsp:txBody>
      <dsp:txXfrm>
        <a:off x="107229" y="648288"/>
        <a:ext cx="6520985" cy="1982143"/>
      </dsp:txXfrm>
    </dsp:sp>
    <dsp:sp modelId="{B93B1384-FDFF-1847-82D0-E65A2AD7BEBB}">
      <dsp:nvSpPr>
        <dsp:cNvPr id="0" name=""/>
        <dsp:cNvSpPr/>
      </dsp:nvSpPr>
      <dsp:spPr>
        <a:xfrm>
          <a:off x="0" y="2826940"/>
          <a:ext cx="6735443" cy="219660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Evaluation would include assessing the patient’s care needs, patient’s health status/conditioning, as well as the patient’s response to interventions. </a:t>
          </a:r>
        </a:p>
      </dsp:txBody>
      <dsp:txXfrm>
        <a:off x="107229" y="2934169"/>
        <a:ext cx="6520985" cy="19821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B7C4B-2820-744D-9A37-888C6340D0FF}">
      <dsp:nvSpPr>
        <dsp:cNvPr id="0" name=""/>
        <dsp:cNvSpPr/>
      </dsp:nvSpPr>
      <dsp:spPr>
        <a:xfrm>
          <a:off x="0" y="3763"/>
          <a:ext cx="5257800" cy="17479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Accusation </a:t>
          </a:r>
        </a:p>
      </dsp:txBody>
      <dsp:txXfrm>
        <a:off x="85326" y="89089"/>
        <a:ext cx="5087148" cy="1577254"/>
      </dsp:txXfrm>
    </dsp:sp>
    <dsp:sp modelId="{8D547EDF-2F2A-2449-891C-01A2DEC6F22E}">
      <dsp:nvSpPr>
        <dsp:cNvPr id="0" name=""/>
        <dsp:cNvSpPr/>
      </dsp:nvSpPr>
      <dsp:spPr>
        <a:xfrm>
          <a:off x="0" y="1878390"/>
          <a:ext cx="5257800" cy="174790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Chart Review / Timeline Chronology</a:t>
          </a:r>
        </a:p>
      </dsp:txBody>
      <dsp:txXfrm>
        <a:off x="85326" y="1963716"/>
        <a:ext cx="5087148" cy="1577254"/>
      </dsp:txXfrm>
    </dsp:sp>
    <dsp:sp modelId="{511598CF-0C89-794C-ACAD-0D6A8216568E}">
      <dsp:nvSpPr>
        <dsp:cNvPr id="0" name=""/>
        <dsp:cNvSpPr/>
      </dsp:nvSpPr>
      <dsp:spPr>
        <a:xfrm>
          <a:off x="0" y="3753017"/>
          <a:ext cx="5257800" cy="17479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Affidavit from an Expert Witness</a:t>
          </a:r>
        </a:p>
      </dsp:txBody>
      <dsp:txXfrm>
        <a:off x="85326" y="3838343"/>
        <a:ext cx="5087148" cy="15772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6F9EC-EEF5-4527-A919-A7937D00F774}">
      <dsp:nvSpPr>
        <dsp:cNvPr id="0" name=""/>
        <dsp:cNvSpPr/>
      </dsp:nvSpPr>
      <dsp:spPr>
        <a:xfrm>
          <a:off x="924743" y="1095669"/>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ECE84-B1C8-4118-9E57-0B47E449BAE1}">
      <dsp:nvSpPr>
        <dsp:cNvPr id="0" name=""/>
        <dsp:cNvSpPr/>
      </dsp:nvSpPr>
      <dsp:spPr>
        <a:xfrm>
          <a:off x="1158743"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A87A8A-E957-4792-A740-190C9971BDEB}">
      <dsp:nvSpPr>
        <dsp:cNvPr id="0" name=""/>
        <dsp:cNvSpPr/>
      </dsp:nvSpPr>
      <dsp:spPr>
        <a:xfrm>
          <a:off x="573743"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What are legal issue in nursing?</a:t>
          </a:r>
        </a:p>
      </dsp:txBody>
      <dsp:txXfrm>
        <a:off x="573743" y="2535669"/>
        <a:ext cx="1800000" cy="720000"/>
      </dsp:txXfrm>
    </dsp:sp>
    <dsp:sp modelId="{14F21D06-3910-473E-856D-E725818B0F25}">
      <dsp:nvSpPr>
        <dsp:cNvPr id="0" name=""/>
        <dsp:cNvSpPr/>
      </dsp:nvSpPr>
      <dsp:spPr>
        <a:xfrm>
          <a:off x="3039743" y="1095669"/>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45B0E-D454-4234-BD13-7BA62EB1D234}">
      <dsp:nvSpPr>
        <dsp:cNvPr id="0" name=""/>
        <dsp:cNvSpPr/>
      </dsp:nvSpPr>
      <dsp:spPr>
        <a:xfrm>
          <a:off x="3273743"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D5BD85-A08E-4065-8C5A-D640D410927E}">
      <dsp:nvSpPr>
        <dsp:cNvPr id="0" name=""/>
        <dsp:cNvSpPr/>
      </dsp:nvSpPr>
      <dsp:spPr>
        <a:xfrm>
          <a:off x="2688743"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Story telling at it’s best</a:t>
          </a:r>
        </a:p>
      </dsp:txBody>
      <dsp:txXfrm>
        <a:off x="2688743" y="2535669"/>
        <a:ext cx="1800000" cy="720000"/>
      </dsp:txXfrm>
    </dsp:sp>
    <dsp:sp modelId="{A19A8E04-7C60-4F75-95DB-8245172201FB}">
      <dsp:nvSpPr>
        <dsp:cNvPr id="0" name=""/>
        <dsp:cNvSpPr/>
      </dsp:nvSpPr>
      <dsp:spPr>
        <a:xfrm>
          <a:off x="5154743" y="1095669"/>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59B9D-FB3C-430E-866C-3B7E5D60A3DF}">
      <dsp:nvSpPr>
        <dsp:cNvPr id="0" name=""/>
        <dsp:cNvSpPr/>
      </dsp:nvSpPr>
      <dsp:spPr>
        <a:xfrm>
          <a:off x="5388743"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11661E-3014-4B8A-ABA2-E5DEB830EFDD}">
      <dsp:nvSpPr>
        <dsp:cNvPr id="0" name=""/>
        <dsp:cNvSpPr/>
      </dsp:nvSpPr>
      <dsp:spPr>
        <a:xfrm>
          <a:off x="4803743"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Aligning the Issues with Words </a:t>
          </a:r>
        </a:p>
      </dsp:txBody>
      <dsp:txXfrm>
        <a:off x="4803743" y="2535669"/>
        <a:ext cx="1800000" cy="720000"/>
      </dsp:txXfrm>
    </dsp:sp>
    <dsp:sp modelId="{71E5EE1E-48D5-4675-AD4C-419BD1C7AE38}">
      <dsp:nvSpPr>
        <dsp:cNvPr id="0" name=""/>
        <dsp:cNvSpPr/>
      </dsp:nvSpPr>
      <dsp:spPr>
        <a:xfrm>
          <a:off x="7269743" y="1095669"/>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04844-7C28-4CEC-81C6-5C9408EA29C9}">
      <dsp:nvSpPr>
        <dsp:cNvPr id="0" name=""/>
        <dsp:cNvSpPr/>
      </dsp:nvSpPr>
      <dsp:spPr>
        <a:xfrm>
          <a:off x="7503743"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09CC06-7B13-4C82-B84C-1969BBB9E091}">
      <dsp:nvSpPr>
        <dsp:cNvPr id="0" name=""/>
        <dsp:cNvSpPr/>
      </dsp:nvSpPr>
      <dsp:spPr>
        <a:xfrm>
          <a:off x="6918743"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Happy Endings </a:t>
          </a:r>
        </a:p>
      </dsp:txBody>
      <dsp:txXfrm>
        <a:off x="6918743" y="2535669"/>
        <a:ext cx="1800000" cy="720000"/>
      </dsp:txXfrm>
    </dsp:sp>
    <dsp:sp modelId="{F549F783-11B1-4059-A25E-B4597EC14C41}">
      <dsp:nvSpPr>
        <dsp:cNvPr id="0" name=""/>
        <dsp:cNvSpPr/>
      </dsp:nvSpPr>
      <dsp:spPr>
        <a:xfrm>
          <a:off x="9384743" y="1095669"/>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40BC9D-68C4-4DB9-8734-85AD162DEE18}">
      <dsp:nvSpPr>
        <dsp:cNvPr id="0" name=""/>
        <dsp:cNvSpPr/>
      </dsp:nvSpPr>
      <dsp:spPr>
        <a:xfrm>
          <a:off x="9618743"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4F1A11-FA73-4438-848B-02A90762E67B}">
      <dsp:nvSpPr>
        <dsp:cNvPr id="0" name=""/>
        <dsp:cNvSpPr/>
      </dsp:nvSpPr>
      <dsp:spPr>
        <a:xfrm>
          <a:off x="9033743"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Conclusion</a:t>
          </a:r>
        </a:p>
      </dsp:txBody>
      <dsp:txXfrm>
        <a:off x="9033743" y="2535669"/>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EFAB4-2944-B146-B6CF-8EC4A146374C}" type="datetimeFigureOut">
              <a:rPr lang="en-US" smtClean="0"/>
              <a:t>10/22/20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7794A-DB2D-8D48-B7EF-337D99FCA524}" type="slidenum">
              <a:rPr lang="en-US" smtClean="0"/>
              <a:t>‹#›</a:t>
            </a:fld>
            <a:endParaRPr lang="en-US"/>
          </a:p>
        </p:txBody>
      </p:sp>
    </p:spTree>
    <p:extLst>
      <p:ext uri="{BB962C8B-B14F-4D97-AF65-F5344CB8AC3E}">
        <p14:creationId xmlns:p14="http://schemas.microsoft.com/office/powerpoint/2010/main" val="205560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4E00-42A7-0440-9FEE-7E930AFFA0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06BEE7-BDE7-854D-9873-C6ECDC54E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8B0CAD-2668-214B-9484-9ACE4B57A5F1}"/>
              </a:ext>
            </a:extLst>
          </p:cNvPr>
          <p:cNvSpPr>
            <a:spLocks noGrp="1"/>
          </p:cNvSpPr>
          <p:nvPr>
            <p:ph type="dt" sz="half" idx="10"/>
          </p:nvPr>
        </p:nvSpPr>
        <p:spPr/>
        <p:txBody>
          <a:bodyPr/>
          <a:lstStyle/>
          <a:p>
            <a:fld id="{A0A9D894-D1AE-A946-8255-AF6D922580FA}" type="datetime1">
              <a:rPr lang="en-US" smtClean="0"/>
              <a:t>10/22/20</a:t>
            </a:fld>
            <a:endParaRPr lang="en-US" dirty="0"/>
          </a:p>
        </p:txBody>
      </p:sp>
      <p:sp>
        <p:nvSpPr>
          <p:cNvPr id="5" name="Footer Placeholder 4">
            <a:extLst>
              <a:ext uri="{FF2B5EF4-FFF2-40B4-BE49-F238E27FC236}">
                <a16:creationId xmlns:a16="http://schemas.microsoft.com/office/drawing/2014/main" id="{ECA0FB48-9D3C-9942-9287-6F563CAD1EB7}"/>
              </a:ext>
            </a:extLst>
          </p:cNvPr>
          <p:cNvSpPr>
            <a:spLocks noGrp="1"/>
          </p:cNvSpPr>
          <p:nvPr>
            <p:ph type="ftr" sz="quarter" idx="11"/>
          </p:nvPr>
        </p:nvSpPr>
        <p:spPr/>
        <p:txBody>
          <a:bodyPr/>
          <a:lstStyle/>
          <a:p>
            <a:r>
              <a:rPr lang="en-US"/>
              <a:t>Rosale Lobo PhD, RN - Strategic Nursing Documentation </a:t>
            </a:r>
            <a:endParaRPr lang="en-US" dirty="0"/>
          </a:p>
        </p:txBody>
      </p:sp>
      <p:sp>
        <p:nvSpPr>
          <p:cNvPr id="6" name="Slide Number Placeholder 5">
            <a:extLst>
              <a:ext uri="{FF2B5EF4-FFF2-40B4-BE49-F238E27FC236}">
                <a16:creationId xmlns:a16="http://schemas.microsoft.com/office/drawing/2014/main" id="{3456A43E-D190-F744-A679-A22F2BDB242F}"/>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7204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D6C9-7EE0-284F-B8A3-8BE4E61FAF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A205CB-04B3-0C4B-8BDB-E11DFF685B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118F2-B6AD-E244-AFE6-DC30D84A46C9}"/>
              </a:ext>
            </a:extLst>
          </p:cNvPr>
          <p:cNvSpPr>
            <a:spLocks noGrp="1"/>
          </p:cNvSpPr>
          <p:nvPr>
            <p:ph type="dt" sz="half" idx="10"/>
          </p:nvPr>
        </p:nvSpPr>
        <p:spPr/>
        <p:txBody>
          <a:bodyPr/>
          <a:lstStyle/>
          <a:p>
            <a:fld id="{6EAB8D8A-7503-BF4B-B5D7-65FCDFA81834}" type="datetime1">
              <a:rPr lang="en-US" smtClean="0"/>
              <a:t>10/22/20</a:t>
            </a:fld>
            <a:endParaRPr lang="en-US"/>
          </a:p>
        </p:txBody>
      </p:sp>
      <p:sp>
        <p:nvSpPr>
          <p:cNvPr id="5" name="Footer Placeholder 4">
            <a:extLst>
              <a:ext uri="{FF2B5EF4-FFF2-40B4-BE49-F238E27FC236}">
                <a16:creationId xmlns:a16="http://schemas.microsoft.com/office/drawing/2014/main" id="{694A6B73-500A-3949-826A-CFB47BDFD01B}"/>
              </a:ext>
            </a:extLst>
          </p:cNvPr>
          <p:cNvSpPr>
            <a:spLocks noGrp="1"/>
          </p:cNvSpPr>
          <p:nvPr>
            <p:ph type="ftr" sz="quarter" idx="11"/>
          </p:nvPr>
        </p:nvSpPr>
        <p:spPr/>
        <p:txBody>
          <a:bodyPr/>
          <a:lstStyle/>
          <a:p>
            <a:r>
              <a:rPr lang="en-US"/>
              <a:t>Rosale Lobo PhD, RN - Strategic Nursing Documentation </a:t>
            </a:r>
            <a:endParaRPr lang="en-US" dirty="0"/>
          </a:p>
        </p:txBody>
      </p:sp>
      <p:sp>
        <p:nvSpPr>
          <p:cNvPr id="6" name="Slide Number Placeholder 5">
            <a:extLst>
              <a:ext uri="{FF2B5EF4-FFF2-40B4-BE49-F238E27FC236}">
                <a16:creationId xmlns:a16="http://schemas.microsoft.com/office/drawing/2014/main" id="{AE9AA83A-3D3C-444B-A471-4E5865CBE36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6579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13824C-053D-9F45-9AF1-8E6FFC7EB9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02DD2B-8DE7-E748-8DC2-512E9E0C8C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2AA93-A394-D844-A46F-F7C6E69DE62A}"/>
              </a:ext>
            </a:extLst>
          </p:cNvPr>
          <p:cNvSpPr>
            <a:spLocks noGrp="1"/>
          </p:cNvSpPr>
          <p:nvPr>
            <p:ph type="dt" sz="half" idx="10"/>
          </p:nvPr>
        </p:nvSpPr>
        <p:spPr/>
        <p:txBody>
          <a:bodyPr/>
          <a:lstStyle/>
          <a:p>
            <a:fld id="{369EEFB2-3A9D-F142-8523-4D049741C07C}" type="datetime1">
              <a:rPr lang="en-US" smtClean="0"/>
              <a:t>10/22/20</a:t>
            </a:fld>
            <a:endParaRPr lang="en-US"/>
          </a:p>
        </p:txBody>
      </p:sp>
      <p:sp>
        <p:nvSpPr>
          <p:cNvPr id="5" name="Footer Placeholder 4">
            <a:extLst>
              <a:ext uri="{FF2B5EF4-FFF2-40B4-BE49-F238E27FC236}">
                <a16:creationId xmlns:a16="http://schemas.microsoft.com/office/drawing/2014/main" id="{DF17B457-84F1-624E-82E1-68A42D125DDD}"/>
              </a:ext>
            </a:extLst>
          </p:cNvPr>
          <p:cNvSpPr>
            <a:spLocks noGrp="1"/>
          </p:cNvSpPr>
          <p:nvPr>
            <p:ph type="ftr" sz="quarter" idx="11"/>
          </p:nvPr>
        </p:nvSpPr>
        <p:spPr/>
        <p:txBody>
          <a:bodyPr/>
          <a:lstStyle/>
          <a:p>
            <a:r>
              <a:rPr lang="en-US"/>
              <a:t>Rosale Lobo PhD, RN - Strategic Nursing Documentation </a:t>
            </a:r>
            <a:endParaRPr lang="en-US" dirty="0"/>
          </a:p>
        </p:txBody>
      </p:sp>
      <p:sp>
        <p:nvSpPr>
          <p:cNvPr id="6" name="Slide Number Placeholder 5">
            <a:extLst>
              <a:ext uri="{FF2B5EF4-FFF2-40B4-BE49-F238E27FC236}">
                <a16:creationId xmlns:a16="http://schemas.microsoft.com/office/drawing/2014/main" id="{8F18415F-FBF3-6643-9F5F-EFDB74B987C9}"/>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3041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3038-65D2-AB4D-86CD-D665DCA261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0A125F-2608-754F-8115-86F6BC17FB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4FB74-BE9B-BF49-AD1A-504831CB1AD6}"/>
              </a:ext>
            </a:extLst>
          </p:cNvPr>
          <p:cNvSpPr>
            <a:spLocks noGrp="1"/>
          </p:cNvSpPr>
          <p:nvPr>
            <p:ph type="dt" sz="half" idx="10"/>
          </p:nvPr>
        </p:nvSpPr>
        <p:spPr/>
        <p:txBody>
          <a:bodyPr/>
          <a:lstStyle/>
          <a:p>
            <a:fld id="{774B232A-6BE6-7040-9A0C-D91AF1FAD312}" type="datetime1">
              <a:rPr lang="en-US" smtClean="0"/>
              <a:t>10/22/20</a:t>
            </a:fld>
            <a:endParaRPr lang="en-US"/>
          </a:p>
        </p:txBody>
      </p:sp>
      <p:sp>
        <p:nvSpPr>
          <p:cNvPr id="5" name="Footer Placeholder 4">
            <a:extLst>
              <a:ext uri="{FF2B5EF4-FFF2-40B4-BE49-F238E27FC236}">
                <a16:creationId xmlns:a16="http://schemas.microsoft.com/office/drawing/2014/main" id="{3EBE4957-126D-CC42-9183-60BDC37943EE}"/>
              </a:ext>
            </a:extLst>
          </p:cNvPr>
          <p:cNvSpPr>
            <a:spLocks noGrp="1"/>
          </p:cNvSpPr>
          <p:nvPr>
            <p:ph type="ftr" sz="quarter" idx="11"/>
          </p:nvPr>
        </p:nvSpPr>
        <p:spPr/>
        <p:txBody>
          <a:bodyPr/>
          <a:lstStyle/>
          <a:p>
            <a:r>
              <a:rPr lang="en-US"/>
              <a:t>Rosale Lobo PhD, RN - Strategic Nursing Documentation </a:t>
            </a:r>
            <a:endParaRPr lang="en-US" dirty="0"/>
          </a:p>
        </p:txBody>
      </p:sp>
      <p:sp>
        <p:nvSpPr>
          <p:cNvPr id="6" name="Slide Number Placeholder 5">
            <a:extLst>
              <a:ext uri="{FF2B5EF4-FFF2-40B4-BE49-F238E27FC236}">
                <a16:creationId xmlns:a16="http://schemas.microsoft.com/office/drawing/2014/main" id="{38F351C0-C388-9C44-A69E-67AE2D0D319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66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881E-651B-3447-9605-A6BF297CA2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2E7059-412C-5E47-B884-11A54CFD6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6C5464-1DD0-0E4B-AE7B-3ED2B67E02E0}"/>
              </a:ext>
            </a:extLst>
          </p:cNvPr>
          <p:cNvSpPr>
            <a:spLocks noGrp="1"/>
          </p:cNvSpPr>
          <p:nvPr>
            <p:ph type="dt" sz="half" idx="10"/>
          </p:nvPr>
        </p:nvSpPr>
        <p:spPr/>
        <p:txBody>
          <a:bodyPr/>
          <a:lstStyle/>
          <a:p>
            <a:fld id="{C1DAE23F-793A-8C46-B3F5-F21AB6B51930}" type="datetime1">
              <a:rPr lang="en-US" smtClean="0"/>
              <a:t>10/22/20</a:t>
            </a:fld>
            <a:endParaRPr lang="en-US" dirty="0"/>
          </a:p>
        </p:txBody>
      </p:sp>
      <p:sp>
        <p:nvSpPr>
          <p:cNvPr id="5" name="Footer Placeholder 4">
            <a:extLst>
              <a:ext uri="{FF2B5EF4-FFF2-40B4-BE49-F238E27FC236}">
                <a16:creationId xmlns:a16="http://schemas.microsoft.com/office/drawing/2014/main" id="{A877458A-81AD-B344-BD53-4E762C60A89D}"/>
              </a:ext>
            </a:extLst>
          </p:cNvPr>
          <p:cNvSpPr>
            <a:spLocks noGrp="1"/>
          </p:cNvSpPr>
          <p:nvPr>
            <p:ph type="ftr" sz="quarter" idx="11"/>
          </p:nvPr>
        </p:nvSpPr>
        <p:spPr/>
        <p:txBody>
          <a:bodyPr/>
          <a:lstStyle/>
          <a:p>
            <a:r>
              <a:rPr lang="en-US"/>
              <a:t>Rosale Lobo PhD, RN - Strategic Nursing Documentation </a:t>
            </a:r>
            <a:endParaRPr lang="en-US" dirty="0"/>
          </a:p>
        </p:txBody>
      </p:sp>
      <p:sp>
        <p:nvSpPr>
          <p:cNvPr id="6" name="Slide Number Placeholder 5">
            <a:extLst>
              <a:ext uri="{FF2B5EF4-FFF2-40B4-BE49-F238E27FC236}">
                <a16:creationId xmlns:a16="http://schemas.microsoft.com/office/drawing/2014/main" id="{4C66C030-53C8-3E44-BBE1-97DF30E8501D}"/>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8936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51299-7161-1947-8C7A-4C6638FEA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F75B54-380A-204D-85FF-46215314B4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D475BF-B4DA-C146-B672-86A33A6635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79591E-6C0E-3E4B-B88C-492EC422AB4F}"/>
              </a:ext>
            </a:extLst>
          </p:cNvPr>
          <p:cNvSpPr>
            <a:spLocks noGrp="1"/>
          </p:cNvSpPr>
          <p:nvPr>
            <p:ph type="dt" sz="half" idx="10"/>
          </p:nvPr>
        </p:nvSpPr>
        <p:spPr/>
        <p:txBody>
          <a:bodyPr/>
          <a:lstStyle/>
          <a:p>
            <a:fld id="{37766E08-03FE-DA41-A3D1-BD9787650890}" type="datetime1">
              <a:rPr lang="en-US" smtClean="0"/>
              <a:t>10/22/20</a:t>
            </a:fld>
            <a:endParaRPr lang="en-US"/>
          </a:p>
        </p:txBody>
      </p:sp>
      <p:sp>
        <p:nvSpPr>
          <p:cNvPr id="6" name="Footer Placeholder 5">
            <a:extLst>
              <a:ext uri="{FF2B5EF4-FFF2-40B4-BE49-F238E27FC236}">
                <a16:creationId xmlns:a16="http://schemas.microsoft.com/office/drawing/2014/main" id="{112D9B92-56EB-4A47-909F-FA5EB67B100A}"/>
              </a:ext>
            </a:extLst>
          </p:cNvPr>
          <p:cNvSpPr>
            <a:spLocks noGrp="1"/>
          </p:cNvSpPr>
          <p:nvPr>
            <p:ph type="ftr" sz="quarter" idx="11"/>
          </p:nvPr>
        </p:nvSpPr>
        <p:spPr/>
        <p:txBody>
          <a:bodyPr/>
          <a:lstStyle/>
          <a:p>
            <a:r>
              <a:rPr lang="en-US"/>
              <a:t>Rosale Lobo PhD, RN - Strategic Nursing Documentation </a:t>
            </a:r>
            <a:endParaRPr lang="en-US" dirty="0"/>
          </a:p>
        </p:txBody>
      </p:sp>
      <p:sp>
        <p:nvSpPr>
          <p:cNvPr id="7" name="Slide Number Placeholder 6">
            <a:extLst>
              <a:ext uri="{FF2B5EF4-FFF2-40B4-BE49-F238E27FC236}">
                <a16:creationId xmlns:a16="http://schemas.microsoft.com/office/drawing/2014/main" id="{65E58FE8-019E-6D4A-BABF-0679BCD8F30C}"/>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7441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BCF2-51F5-754F-AA2D-972871CA6F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621F3F-0DE1-7F46-BDDA-DE1D2DA028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F0D198-EE12-F247-BC1C-2E733182D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3D1CCA-9597-074E-8464-5EB6931E5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546369-464A-4848-9AFD-3C2CBBECF1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6FEA7-CA9F-8E4B-94BD-75737BAAFB6E}"/>
              </a:ext>
            </a:extLst>
          </p:cNvPr>
          <p:cNvSpPr>
            <a:spLocks noGrp="1"/>
          </p:cNvSpPr>
          <p:nvPr>
            <p:ph type="dt" sz="half" idx="10"/>
          </p:nvPr>
        </p:nvSpPr>
        <p:spPr/>
        <p:txBody>
          <a:bodyPr/>
          <a:lstStyle/>
          <a:p>
            <a:fld id="{E734731E-B90C-AD48-875F-3AA383C0F1B6}" type="datetime1">
              <a:rPr lang="en-US" smtClean="0"/>
              <a:t>10/22/20</a:t>
            </a:fld>
            <a:endParaRPr lang="en-US"/>
          </a:p>
        </p:txBody>
      </p:sp>
      <p:sp>
        <p:nvSpPr>
          <p:cNvPr id="8" name="Footer Placeholder 7">
            <a:extLst>
              <a:ext uri="{FF2B5EF4-FFF2-40B4-BE49-F238E27FC236}">
                <a16:creationId xmlns:a16="http://schemas.microsoft.com/office/drawing/2014/main" id="{81E15B09-6D4F-F748-A945-595065D0FAC1}"/>
              </a:ext>
            </a:extLst>
          </p:cNvPr>
          <p:cNvSpPr>
            <a:spLocks noGrp="1"/>
          </p:cNvSpPr>
          <p:nvPr>
            <p:ph type="ftr" sz="quarter" idx="11"/>
          </p:nvPr>
        </p:nvSpPr>
        <p:spPr/>
        <p:txBody>
          <a:bodyPr/>
          <a:lstStyle/>
          <a:p>
            <a:r>
              <a:rPr lang="en-US"/>
              <a:t>Rosale Lobo PhD, RN - Strategic Nursing Documentation </a:t>
            </a:r>
            <a:endParaRPr lang="en-US" dirty="0"/>
          </a:p>
        </p:txBody>
      </p:sp>
      <p:sp>
        <p:nvSpPr>
          <p:cNvPr id="9" name="Slide Number Placeholder 8">
            <a:extLst>
              <a:ext uri="{FF2B5EF4-FFF2-40B4-BE49-F238E27FC236}">
                <a16:creationId xmlns:a16="http://schemas.microsoft.com/office/drawing/2014/main" id="{ACB21298-0632-CB43-9E4C-B8EF2BEC3D5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0883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0C911-C6A6-0B41-A201-B1BA6EDBE0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EA344C-1BA4-F941-A61C-BB256E91275A}"/>
              </a:ext>
            </a:extLst>
          </p:cNvPr>
          <p:cNvSpPr>
            <a:spLocks noGrp="1"/>
          </p:cNvSpPr>
          <p:nvPr>
            <p:ph type="dt" sz="half" idx="10"/>
          </p:nvPr>
        </p:nvSpPr>
        <p:spPr/>
        <p:txBody>
          <a:bodyPr/>
          <a:lstStyle/>
          <a:p>
            <a:fld id="{41BA010F-E441-4E40-B4D9-3B4E32827E83}" type="datetime1">
              <a:rPr lang="en-US" smtClean="0"/>
              <a:t>10/22/20</a:t>
            </a:fld>
            <a:endParaRPr lang="en-US"/>
          </a:p>
        </p:txBody>
      </p:sp>
      <p:sp>
        <p:nvSpPr>
          <p:cNvPr id="4" name="Footer Placeholder 3">
            <a:extLst>
              <a:ext uri="{FF2B5EF4-FFF2-40B4-BE49-F238E27FC236}">
                <a16:creationId xmlns:a16="http://schemas.microsoft.com/office/drawing/2014/main" id="{0E992DC7-8021-C143-BFBE-00D14AB906E4}"/>
              </a:ext>
            </a:extLst>
          </p:cNvPr>
          <p:cNvSpPr>
            <a:spLocks noGrp="1"/>
          </p:cNvSpPr>
          <p:nvPr>
            <p:ph type="ftr" sz="quarter" idx="11"/>
          </p:nvPr>
        </p:nvSpPr>
        <p:spPr/>
        <p:txBody>
          <a:bodyPr/>
          <a:lstStyle/>
          <a:p>
            <a:r>
              <a:rPr lang="en-US"/>
              <a:t>Rosale Lobo PhD, RN - Strategic Nursing Documentation </a:t>
            </a:r>
          </a:p>
        </p:txBody>
      </p:sp>
      <p:sp>
        <p:nvSpPr>
          <p:cNvPr id="5" name="Slide Number Placeholder 4">
            <a:extLst>
              <a:ext uri="{FF2B5EF4-FFF2-40B4-BE49-F238E27FC236}">
                <a16:creationId xmlns:a16="http://schemas.microsoft.com/office/drawing/2014/main" id="{DFB9F75E-9947-7E41-A470-B187EFE05D7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3899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F597E-19DA-0541-8F6F-A8A72B50DEDD}"/>
              </a:ext>
            </a:extLst>
          </p:cNvPr>
          <p:cNvSpPr>
            <a:spLocks noGrp="1"/>
          </p:cNvSpPr>
          <p:nvPr>
            <p:ph type="dt" sz="half" idx="10"/>
          </p:nvPr>
        </p:nvSpPr>
        <p:spPr/>
        <p:txBody>
          <a:bodyPr/>
          <a:lstStyle/>
          <a:p>
            <a:fld id="{B013B23E-C9D7-0E42-94E0-5DBA75A448DD}" type="datetime1">
              <a:rPr lang="en-US" smtClean="0"/>
              <a:t>10/22/20</a:t>
            </a:fld>
            <a:endParaRPr lang="en-US"/>
          </a:p>
        </p:txBody>
      </p:sp>
      <p:sp>
        <p:nvSpPr>
          <p:cNvPr id="3" name="Footer Placeholder 2">
            <a:extLst>
              <a:ext uri="{FF2B5EF4-FFF2-40B4-BE49-F238E27FC236}">
                <a16:creationId xmlns:a16="http://schemas.microsoft.com/office/drawing/2014/main" id="{AE363353-8F55-174A-972B-B93DF6FD0C54}"/>
              </a:ext>
            </a:extLst>
          </p:cNvPr>
          <p:cNvSpPr>
            <a:spLocks noGrp="1"/>
          </p:cNvSpPr>
          <p:nvPr>
            <p:ph type="ftr" sz="quarter" idx="11"/>
          </p:nvPr>
        </p:nvSpPr>
        <p:spPr/>
        <p:txBody>
          <a:bodyPr/>
          <a:lstStyle/>
          <a:p>
            <a:r>
              <a:rPr lang="en-US"/>
              <a:t>Rosale Lobo PhD, RN - Strategic Nursing Documentation </a:t>
            </a:r>
          </a:p>
        </p:txBody>
      </p:sp>
      <p:sp>
        <p:nvSpPr>
          <p:cNvPr id="4" name="Slide Number Placeholder 3">
            <a:extLst>
              <a:ext uri="{FF2B5EF4-FFF2-40B4-BE49-F238E27FC236}">
                <a16:creationId xmlns:a16="http://schemas.microsoft.com/office/drawing/2014/main" id="{13B787AE-8AE4-1C4B-8AA8-C288DF81710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4127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FC7E-8286-324F-A0C2-A1582840AB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72D496-5628-444A-B865-F7626CAF1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93CBD7-69A0-4441-8E15-E0DDB9E4A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3210D7-6A45-9846-AB68-078EE9017245}"/>
              </a:ext>
            </a:extLst>
          </p:cNvPr>
          <p:cNvSpPr>
            <a:spLocks noGrp="1"/>
          </p:cNvSpPr>
          <p:nvPr>
            <p:ph type="dt" sz="half" idx="10"/>
          </p:nvPr>
        </p:nvSpPr>
        <p:spPr/>
        <p:txBody>
          <a:bodyPr/>
          <a:lstStyle/>
          <a:p>
            <a:fld id="{90B39F78-148A-6149-B823-CE2170C7A558}" type="datetime1">
              <a:rPr lang="en-US" smtClean="0"/>
              <a:t>10/22/20</a:t>
            </a:fld>
            <a:endParaRPr lang="en-US"/>
          </a:p>
        </p:txBody>
      </p:sp>
      <p:sp>
        <p:nvSpPr>
          <p:cNvPr id="6" name="Footer Placeholder 5">
            <a:extLst>
              <a:ext uri="{FF2B5EF4-FFF2-40B4-BE49-F238E27FC236}">
                <a16:creationId xmlns:a16="http://schemas.microsoft.com/office/drawing/2014/main" id="{0700C86D-4EE1-0147-B982-96F2B4E60B1A}"/>
              </a:ext>
            </a:extLst>
          </p:cNvPr>
          <p:cNvSpPr>
            <a:spLocks noGrp="1"/>
          </p:cNvSpPr>
          <p:nvPr>
            <p:ph type="ftr" sz="quarter" idx="11"/>
          </p:nvPr>
        </p:nvSpPr>
        <p:spPr/>
        <p:txBody>
          <a:bodyPr/>
          <a:lstStyle/>
          <a:p>
            <a:r>
              <a:rPr lang="en-US"/>
              <a:t>Rosale Lobo PhD, RN - Strategic Nursing Documentation </a:t>
            </a:r>
            <a:endParaRPr lang="en-US" dirty="0"/>
          </a:p>
        </p:txBody>
      </p:sp>
      <p:sp>
        <p:nvSpPr>
          <p:cNvPr id="7" name="Slide Number Placeholder 6">
            <a:extLst>
              <a:ext uri="{FF2B5EF4-FFF2-40B4-BE49-F238E27FC236}">
                <a16:creationId xmlns:a16="http://schemas.microsoft.com/office/drawing/2014/main" id="{9F9B87A2-3267-8146-9356-A4A4F96A91BC}"/>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5384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98A23-81BC-784B-B982-662728D52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5EECE8-C3B3-044B-951F-355FDC4212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7C795C-8006-8C41-95CF-E3F97628E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F68F27-A86A-8443-9F22-FAABB0BF10B8}"/>
              </a:ext>
            </a:extLst>
          </p:cNvPr>
          <p:cNvSpPr>
            <a:spLocks noGrp="1"/>
          </p:cNvSpPr>
          <p:nvPr>
            <p:ph type="dt" sz="half" idx="10"/>
          </p:nvPr>
        </p:nvSpPr>
        <p:spPr/>
        <p:txBody>
          <a:bodyPr/>
          <a:lstStyle/>
          <a:p>
            <a:fld id="{4E055DA5-5334-1F4C-8B71-0FA5413EA926}" type="datetime1">
              <a:rPr lang="en-US" smtClean="0"/>
              <a:t>10/22/20</a:t>
            </a:fld>
            <a:endParaRPr lang="en-US" dirty="0"/>
          </a:p>
        </p:txBody>
      </p:sp>
      <p:sp>
        <p:nvSpPr>
          <p:cNvPr id="6" name="Footer Placeholder 5">
            <a:extLst>
              <a:ext uri="{FF2B5EF4-FFF2-40B4-BE49-F238E27FC236}">
                <a16:creationId xmlns:a16="http://schemas.microsoft.com/office/drawing/2014/main" id="{4E426103-0042-8542-B78A-CC459000D74C}"/>
              </a:ext>
            </a:extLst>
          </p:cNvPr>
          <p:cNvSpPr>
            <a:spLocks noGrp="1"/>
          </p:cNvSpPr>
          <p:nvPr>
            <p:ph type="ftr" sz="quarter" idx="11"/>
          </p:nvPr>
        </p:nvSpPr>
        <p:spPr/>
        <p:txBody>
          <a:bodyPr/>
          <a:lstStyle/>
          <a:p>
            <a:pPr algn="l"/>
            <a:r>
              <a:rPr lang="en-US"/>
              <a:t>Rosale Lobo PhD, RN - Strategic Nursing Documentation </a:t>
            </a:r>
            <a:endParaRPr lang="en-US" dirty="0"/>
          </a:p>
        </p:txBody>
      </p:sp>
      <p:sp>
        <p:nvSpPr>
          <p:cNvPr id="7" name="Slide Number Placeholder 6">
            <a:extLst>
              <a:ext uri="{FF2B5EF4-FFF2-40B4-BE49-F238E27FC236}">
                <a16:creationId xmlns:a16="http://schemas.microsoft.com/office/drawing/2014/main" id="{3AF45CAB-CE15-6541-93AD-77D371B7619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8555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D6C183-A09B-A141-88C0-3A4AF8784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0E3FEF-881D-684C-AC07-BAA71C716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BD310-B39C-D94A-B577-D669A1E9F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62D3F-FFAB-1241-A8D2-01135905EAE8}" type="datetime1">
              <a:rPr lang="en-US" smtClean="0"/>
              <a:t>10/22/20</a:t>
            </a:fld>
            <a:endParaRPr lang="en-US"/>
          </a:p>
        </p:txBody>
      </p:sp>
      <p:sp>
        <p:nvSpPr>
          <p:cNvPr id="5" name="Footer Placeholder 4">
            <a:extLst>
              <a:ext uri="{FF2B5EF4-FFF2-40B4-BE49-F238E27FC236}">
                <a16:creationId xmlns:a16="http://schemas.microsoft.com/office/drawing/2014/main" id="{081509C4-0B0C-B741-A72C-BC16DBF613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Rosale Lobo PhD, RN - Strategic Nursing Documentation </a:t>
            </a:r>
            <a:endParaRPr lang="en-US" dirty="0"/>
          </a:p>
        </p:txBody>
      </p:sp>
      <p:sp>
        <p:nvSpPr>
          <p:cNvPr id="6" name="Slide Number Placeholder 5">
            <a:extLst>
              <a:ext uri="{FF2B5EF4-FFF2-40B4-BE49-F238E27FC236}">
                <a16:creationId xmlns:a16="http://schemas.microsoft.com/office/drawing/2014/main" id="{BD8CB194-07EA-0545-B2AA-DFB160E328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89403524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Content Placeholder 3" descr="Text&#10;&#10;Description automatically generated">
            <a:extLst>
              <a:ext uri="{FF2B5EF4-FFF2-40B4-BE49-F238E27FC236}">
                <a16:creationId xmlns:a16="http://schemas.microsoft.com/office/drawing/2014/main" id="{C174B7E3-995D-7245-A89E-DA1DFD612207}"/>
              </a:ext>
            </a:extLst>
          </p:cNvPr>
          <p:cNvPicPr>
            <a:picLocks noGrp="1" noChangeAspect="1"/>
          </p:cNvPicPr>
          <p:nvPr>
            <p:ph idx="1"/>
          </p:nvPr>
        </p:nvPicPr>
        <p:blipFill rotWithShape="1">
          <a:blip r:embed="rId2"/>
          <a:srcRect t="4334" r="-1" b="-1"/>
          <a:stretch/>
        </p:blipFill>
        <p:spPr>
          <a:xfrm>
            <a:off x="321733" y="321733"/>
            <a:ext cx="11548534" cy="6214534"/>
          </a:xfrm>
          <a:prstGeom prst="rect">
            <a:avLst/>
          </a:prstGeom>
        </p:spPr>
      </p:pic>
      <p:sp>
        <p:nvSpPr>
          <p:cNvPr id="2" name="Footer Placeholder 1">
            <a:extLst>
              <a:ext uri="{FF2B5EF4-FFF2-40B4-BE49-F238E27FC236}">
                <a16:creationId xmlns:a16="http://schemas.microsoft.com/office/drawing/2014/main" id="{AD34A206-956B-814E-B046-891DC75B5D51}"/>
              </a:ext>
            </a:extLst>
          </p:cNvPr>
          <p:cNvSpPr>
            <a:spLocks noGrp="1"/>
          </p:cNvSpPr>
          <p:nvPr>
            <p:ph type="ftr" sz="quarter" idx="11"/>
          </p:nvPr>
        </p:nvSpPr>
        <p:spPr/>
        <p:txBody>
          <a:bodyPr/>
          <a:lstStyle/>
          <a:p>
            <a:r>
              <a:rPr lang="en-US"/>
              <a:t>Rosale Lobo PhD, RN - Strategic Nursing Documentation </a:t>
            </a:r>
            <a:endParaRPr lang="en-US" dirty="0"/>
          </a:p>
        </p:txBody>
      </p:sp>
      <p:sp>
        <p:nvSpPr>
          <p:cNvPr id="3" name="Date Placeholder 2">
            <a:extLst>
              <a:ext uri="{FF2B5EF4-FFF2-40B4-BE49-F238E27FC236}">
                <a16:creationId xmlns:a16="http://schemas.microsoft.com/office/drawing/2014/main" id="{9F2858A8-9613-9949-839B-F5395D3F4BFB}"/>
              </a:ext>
            </a:extLst>
          </p:cNvPr>
          <p:cNvSpPr>
            <a:spLocks noGrp="1"/>
          </p:cNvSpPr>
          <p:nvPr>
            <p:ph type="dt" sz="half" idx="10"/>
          </p:nvPr>
        </p:nvSpPr>
        <p:spPr/>
        <p:txBody>
          <a:bodyPr/>
          <a:lstStyle/>
          <a:p>
            <a:fld id="{DBE54DD3-4E2F-5347-958F-7B83EE33C764}" type="datetime1">
              <a:rPr lang="en-US" smtClean="0"/>
              <a:t>10/22/20</a:t>
            </a:fld>
            <a:endParaRPr lang="en-US"/>
          </a:p>
        </p:txBody>
      </p:sp>
    </p:spTree>
    <p:extLst>
      <p:ext uri="{BB962C8B-B14F-4D97-AF65-F5344CB8AC3E}">
        <p14:creationId xmlns:p14="http://schemas.microsoft.com/office/powerpoint/2010/main" val="128381419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C4A51D-C0A4-074F-A27D-19B19C129A00}"/>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Interpretive Guidelines §482.23(b)(4) </a:t>
            </a:r>
            <a:br>
              <a:rPr lang="en-US" dirty="0">
                <a:solidFill>
                  <a:srgbClr val="FFFFFF"/>
                </a:solidFill>
              </a:rPr>
            </a:br>
            <a:r>
              <a:rPr lang="en-US" dirty="0">
                <a:solidFill>
                  <a:srgbClr val="FFFFFF"/>
                </a:solidFill>
              </a:rPr>
              <a:t>What is a Care Plan </a:t>
            </a:r>
          </a:p>
        </p:txBody>
      </p:sp>
      <p:sp>
        <p:nvSpPr>
          <p:cNvPr id="1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4CF25BF-3A81-7143-BD62-BF8FF436CF83}"/>
              </a:ext>
            </a:extLst>
          </p:cNvPr>
          <p:cNvSpPr>
            <a:spLocks noGrp="1"/>
          </p:cNvSpPr>
          <p:nvPr>
            <p:ph idx="1"/>
          </p:nvPr>
        </p:nvSpPr>
        <p:spPr>
          <a:xfrm>
            <a:off x="4447308" y="319088"/>
            <a:ext cx="7589794" cy="6219824"/>
          </a:xfrm>
        </p:spPr>
        <p:txBody>
          <a:bodyPr anchor="ctr">
            <a:normAutofit/>
          </a:bodyPr>
          <a:lstStyle/>
          <a:p>
            <a:r>
              <a:rPr lang="en-US" sz="2600" dirty="0"/>
              <a:t>A nursing care plan is based on </a:t>
            </a:r>
            <a:r>
              <a:rPr lang="en-US" sz="2600" b="1" dirty="0"/>
              <a:t>assessing</a:t>
            </a:r>
            <a:r>
              <a:rPr lang="en-US" sz="2600" dirty="0"/>
              <a:t> the patient’s nursing care needs (not solely those needs related to the admitting diagnosis). The assessment considers the patient’s treatment goals and, as appropriate, physiological and psychosocial factors and patient discharge planning. The plan develops appropriate nursing </a:t>
            </a:r>
            <a:r>
              <a:rPr lang="en-US" sz="2600" b="1" dirty="0"/>
              <a:t>interventions </a:t>
            </a:r>
            <a:r>
              <a:rPr lang="en-US" sz="2600" dirty="0"/>
              <a:t>in response to the identified nursing care needs. </a:t>
            </a:r>
          </a:p>
          <a:p>
            <a:r>
              <a:rPr lang="en-US" sz="2600" dirty="0"/>
              <a:t>The nursing care plan is kept current by ongoing assessments of the patient’s needs and of the patient’s response to interventions, </a:t>
            </a:r>
            <a:r>
              <a:rPr lang="en-US" sz="2600" i="1" dirty="0"/>
              <a:t>assessment of patient </a:t>
            </a:r>
            <a:r>
              <a:rPr lang="en-US" sz="2600" b="1" i="1" dirty="0"/>
              <a:t>treatment goals</a:t>
            </a:r>
            <a:r>
              <a:rPr lang="en-US" sz="2600" i="1" dirty="0"/>
              <a:t>, </a:t>
            </a:r>
            <a:r>
              <a:rPr lang="en-US" sz="2600" dirty="0"/>
              <a:t>and updating or revising the patient’s nursing care plan in </a:t>
            </a:r>
            <a:r>
              <a:rPr lang="en-US" sz="2600" b="1" dirty="0"/>
              <a:t>response </a:t>
            </a:r>
            <a:r>
              <a:rPr lang="en-US" sz="2600" dirty="0"/>
              <a:t>to assessments. </a:t>
            </a:r>
          </a:p>
          <a:p>
            <a:endParaRPr lang="en-US" sz="2600" dirty="0"/>
          </a:p>
        </p:txBody>
      </p:sp>
      <p:sp>
        <p:nvSpPr>
          <p:cNvPr id="4" name="Footer Placeholder 3">
            <a:extLst>
              <a:ext uri="{FF2B5EF4-FFF2-40B4-BE49-F238E27FC236}">
                <a16:creationId xmlns:a16="http://schemas.microsoft.com/office/drawing/2014/main" id="{BA0CE0F1-149D-B94F-B176-5ECF7148B43D}"/>
              </a:ext>
            </a:extLst>
          </p:cNvPr>
          <p:cNvSpPr>
            <a:spLocks noGrp="1"/>
          </p:cNvSpPr>
          <p:nvPr>
            <p:ph type="ftr" sz="quarter" idx="11"/>
          </p:nvPr>
        </p:nvSpPr>
        <p:spPr/>
        <p:txBody>
          <a:bodyPr/>
          <a:lstStyle/>
          <a:p>
            <a:r>
              <a:rPr lang="en-US"/>
              <a:t>Rosale Lobo PhD, RN - Strategic Nursing Documentation </a:t>
            </a:r>
            <a:endParaRPr lang="en-US" dirty="0"/>
          </a:p>
        </p:txBody>
      </p:sp>
      <p:sp>
        <p:nvSpPr>
          <p:cNvPr id="5" name="Date Placeholder 4">
            <a:extLst>
              <a:ext uri="{FF2B5EF4-FFF2-40B4-BE49-F238E27FC236}">
                <a16:creationId xmlns:a16="http://schemas.microsoft.com/office/drawing/2014/main" id="{EB5274C6-9AA1-6347-898C-C7A6B4135875}"/>
              </a:ext>
            </a:extLst>
          </p:cNvPr>
          <p:cNvSpPr>
            <a:spLocks noGrp="1"/>
          </p:cNvSpPr>
          <p:nvPr>
            <p:ph type="dt" sz="half" idx="10"/>
          </p:nvPr>
        </p:nvSpPr>
        <p:spPr/>
        <p:txBody>
          <a:bodyPr/>
          <a:lstStyle/>
          <a:p>
            <a:fld id="{91F02C62-5B05-534D-988D-9E49142C9ECE}" type="datetime1">
              <a:rPr lang="en-US" smtClean="0"/>
              <a:t>10/22/20</a:t>
            </a:fld>
            <a:endParaRPr lang="en-US"/>
          </a:p>
        </p:txBody>
      </p:sp>
    </p:spTree>
    <p:extLst>
      <p:ext uri="{BB962C8B-B14F-4D97-AF65-F5344CB8AC3E}">
        <p14:creationId xmlns:p14="http://schemas.microsoft.com/office/powerpoint/2010/main" val="209530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2A85-E846-494E-A356-4DD012D5CADE}"/>
              </a:ext>
            </a:extLst>
          </p:cNvPr>
          <p:cNvSpPr>
            <a:spLocks noGrp="1"/>
          </p:cNvSpPr>
          <p:nvPr>
            <p:ph type="title"/>
          </p:nvPr>
        </p:nvSpPr>
        <p:spPr>
          <a:xfrm>
            <a:off x="838200" y="172387"/>
            <a:ext cx="10515600" cy="1518301"/>
          </a:xfrm>
        </p:spPr>
        <p:txBody>
          <a:bodyPr>
            <a:normAutofit fontScale="90000"/>
          </a:bodyPr>
          <a:lstStyle/>
          <a:p>
            <a:pPr algn="ctr"/>
            <a:br>
              <a:rPr lang="en-US" b="1" dirty="0"/>
            </a:br>
            <a:r>
              <a:rPr lang="en-US" b="1" dirty="0"/>
              <a:t>§482.23(c) Standard: Preparation and Administration of Drugs </a:t>
            </a:r>
            <a:r>
              <a:rPr lang="en-US" sz="3100" b="1" dirty="0"/>
              <a:t>(p. 228/562)</a:t>
            </a:r>
            <a:br>
              <a:rPr lang="en-US" sz="3100" b="1" dirty="0"/>
            </a:br>
            <a:endParaRPr lang="en-US" sz="3100" dirty="0"/>
          </a:p>
        </p:txBody>
      </p:sp>
      <p:sp>
        <p:nvSpPr>
          <p:cNvPr id="3" name="Content Placeholder 2">
            <a:extLst>
              <a:ext uri="{FF2B5EF4-FFF2-40B4-BE49-F238E27FC236}">
                <a16:creationId xmlns:a16="http://schemas.microsoft.com/office/drawing/2014/main" id="{552E8F12-71D8-D448-A7B6-16A87A38B00F}"/>
              </a:ext>
            </a:extLst>
          </p:cNvPr>
          <p:cNvSpPr>
            <a:spLocks noGrp="1"/>
          </p:cNvSpPr>
          <p:nvPr>
            <p:ph idx="1"/>
          </p:nvPr>
        </p:nvSpPr>
        <p:spPr>
          <a:xfrm>
            <a:off x="464695" y="1379095"/>
            <a:ext cx="11482466" cy="5306518"/>
          </a:xfrm>
        </p:spPr>
        <p:txBody>
          <a:bodyPr>
            <a:normAutofit/>
          </a:bodyPr>
          <a:lstStyle/>
          <a:p>
            <a:endParaRPr lang="en-US" b="1" dirty="0"/>
          </a:p>
          <a:p>
            <a:r>
              <a:rPr lang="en-US" b="1" dirty="0"/>
              <a:t>Interpretive Guidelines §§482.23(c)(1), (c)(1)(</a:t>
            </a:r>
            <a:r>
              <a:rPr lang="en-US" b="1" dirty="0" err="1"/>
              <a:t>i</a:t>
            </a:r>
            <a:r>
              <a:rPr lang="en-US" b="1" dirty="0"/>
              <a:t>) and (c) (2) </a:t>
            </a:r>
          </a:p>
          <a:p>
            <a:pPr lvl="1"/>
            <a:r>
              <a:rPr lang="en-US" dirty="0"/>
              <a:t>According to the IOM and National Academies (of Science), medication errors are among the most common medical errors, harming at least 1.5 million people each year. It has been estimates that drug-related adverse outcomes were noted in nearly 1.9 million inpatient hospital stays (4.7 percent of all stays), and 838,000 treat-and-release ED visits ().8 percent of all visits. </a:t>
            </a:r>
          </a:p>
          <a:p>
            <a:pPr lvl="1"/>
            <a:endParaRPr lang="en-US" dirty="0"/>
          </a:p>
          <a:p>
            <a:pPr lvl="1"/>
            <a:r>
              <a:rPr lang="en-US" dirty="0"/>
              <a:t>Although technical advances in electronic order entry, medication administration, and electronic medical records hold a great deal of promise for decreasing medication errors, there are a multitude of human and environmental factors that will impact their success. </a:t>
            </a:r>
          </a:p>
          <a:p>
            <a:endParaRPr lang="en-US" dirty="0"/>
          </a:p>
        </p:txBody>
      </p:sp>
      <p:sp>
        <p:nvSpPr>
          <p:cNvPr id="4" name="Footer Placeholder 3">
            <a:extLst>
              <a:ext uri="{FF2B5EF4-FFF2-40B4-BE49-F238E27FC236}">
                <a16:creationId xmlns:a16="http://schemas.microsoft.com/office/drawing/2014/main" id="{D46548BE-8027-9341-B9F3-F9F32D5BDD0E}"/>
              </a:ext>
            </a:extLst>
          </p:cNvPr>
          <p:cNvSpPr>
            <a:spLocks noGrp="1"/>
          </p:cNvSpPr>
          <p:nvPr>
            <p:ph type="ftr" sz="quarter" idx="11"/>
          </p:nvPr>
        </p:nvSpPr>
        <p:spPr/>
        <p:txBody>
          <a:bodyPr/>
          <a:lstStyle/>
          <a:p>
            <a:r>
              <a:rPr lang="en-US"/>
              <a:t>Rosale Lobo PhD, RN - Strategic Nursing Documentation </a:t>
            </a:r>
            <a:endParaRPr lang="en-US" dirty="0"/>
          </a:p>
        </p:txBody>
      </p:sp>
      <p:sp>
        <p:nvSpPr>
          <p:cNvPr id="5" name="Date Placeholder 4">
            <a:extLst>
              <a:ext uri="{FF2B5EF4-FFF2-40B4-BE49-F238E27FC236}">
                <a16:creationId xmlns:a16="http://schemas.microsoft.com/office/drawing/2014/main" id="{A78AE7E9-A2BE-384C-B774-8DE1D50668A2}"/>
              </a:ext>
            </a:extLst>
          </p:cNvPr>
          <p:cNvSpPr>
            <a:spLocks noGrp="1"/>
          </p:cNvSpPr>
          <p:nvPr>
            <p:ph type="dt" sz="half" idx="10"/>
          </p:nvPr>
        </p:nvSpPr>
        <p:spPr/>
        <p:txBody>
          <a:bodyPr/>
          <a:lstStyle/>
          <a:p>
            <a:fld id="{28697150-D968-B544-97F6-92063A5BC7E1}" type="datetime1">
              <a:rPr lang="en-US" smtClean="0"/>
              <a:t>10/22/20</a:t>
            </a:fld>
            <a:endParaRPr lang="en-US"/>
          </a:p>
        </p:txBody>
      </p:sp>
    </p:spTree>
    <p:extLst>
      <p:ext uri="{BB962C8B-B14F-4D97-AF65-F5344CB8AC3E}">
        <p14:creationId xmlns:p14="http://schemas.microsoft.com/office/powerpoint/2010/main" val="1860275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0F49-3951-064F-AA01-CCC29A37E0AB}"/>
              </a:ext>
            </a:extLst>
          </p:cNvPr>
          <p:cNvSpPr>
            <a:spLocks noGrp="1"/>
          </p:cNvSpPr>
          <p:nvPr>
            <p:ph type="title"/>
          </p:nvPr>
        </p:nvSpPr>
        <p:spPr>
          <a:xfrm>
            <a:off x="838200" y="0"/>
            <a:ext cx="10515600" cy="1214204"/>
          </a:xfrm>
        </p:spPr>
        <p:txBody>
          <a:bodyPr/>
          <a:lstStyle/>
          <a:p>
            <a:pPr algn="ctr"/>
            <a:r>
              <a:rPr lang="en-US" dirty="0"/>
              <a:t>Documentation </a:t>
            </a:r>
            <a:r>
              <a:rPr lang="en-US" sz="2800" dirty="0"/>
              <a:t>(p. 239/562)</a:t>
            </a:r>
          </a:p>
        </p:txBody>
      </p:sp>
      <p:sp>
        <p:nvSpPr>
          <p:cNvPr id="3" name="Content Placeholder 2">
            <a:extLst>
              <a:ext uri="{FF2B5EF4-FFF2-40B4-BE49-F238E27FC236}">
                <a16:creationId xmlns:a16="http://schemas.microsoft.com/office/drawing/2014/main" id="{92FE6CDF-14E6-794F-8B2A-3F4D2E4B610C}"/>
              </a:ext>
            </a:extLst>
          </p:cNvPr>
          <p:cNvSpPr>
            <a:spLocks noGrp="1"/>
          </p:cNvSpPr>
          <p:nvPr>
            <p:ph idx="1"/>
          </p:nvPr>
        </p:nvSpPr>
        <p:spPr>
          <a:xfrm>
            <a:off x="224852" y="1394084"/>
            <a:ext cx="11842230" cy="5463915"/>
          </a:xfrm>
        </p:spPr>
        <p:txBody>
          <a:bodyPr>
            <a:normAutofit/>
          </a:bodyPr>
          <a:lstStyle/>
          <a:p>
            <a:r>
              <a:rPr lang="en-US" dirty="0"/>
              <a:t>Note that documentation of medication administration is addressed in the Medical Records CoP, at §482.24(c), which specifies the required content of the medical record. Within this regulation §482.24(c)(vi) requires that the record contain: “All practitioners’ orders, nursing notes, reports of treatment, medication records, radiology, and laboratory reports, and vital signs and other information necessary to monitor the patient’s condition.” Documentation is expected to occur after actual administration of the medication to the patient; advance documentation is not only inappropriate, but may result in medication errors. Proper documentation of medication administration actions taken and their outcomes is essential for planning and delivering future care of the patient. See the guidance for the various parts of §482.24(c) concerning documentation in the medical record. Deficiencies in documentation would be cited under the applicable Medical Records regulation.</a:t>
            </a:r>
          </a:p>
        </p:txBody>
      </p:sp>
      <p:sp>
        <p:nvSpPr>
          <p:cNvPr id="4" name="Footer Placeholder 3">
            <a:extLst>
              <a:ext uri="{FF2B5EF4-FFF2-40B4-BE49-F238E27FC236}">
                <a16:creationId xmlns:a16="http://schemas.microsoft.com/office/drawing/2014/main" id="{CA9A62D6-BB32-4A4C-874E-38C9DCBD2EBB}"/>
              </a:ext>
            </a:extLst>
          </p:cNvPr>
          <p:cNvSpPr>
            <a:spLocks noGrp="1"/>
          </p:cNvSpPr>
          <p:nvPr>
            <p:ph type="ftr" sz="quarter" idx="11"/>
          </p:nvPr>
        </p:nvSpPr>
        <p:spPr/>
        <p:txBody>
          <a:bodyPr/>
          <a:lstStyle/>
          <a:p>
            <a:r>
              <a:rPr lang="en-US"/>
              <a:t>Rosale Lobo PhD, RN - Strategic Nursing Documentation </a:t>
            </a:r>
            <a:endParaRPr lang="en-US" dirty="0"/>
          </a:p>
        </p:txBody>
      </p:sp>
      <p:sp>
        <p:nvSpPr>
          <p:cNvPr id="5" name="Date Placeholder 4">
            <a:extLst>
              <a:ext uri="{FF2B5EF4-FFF2-40B4-BE49-F238E27FC236}">
                <a16:creationId xmlns:a16="http://schemas.microsoft.com/office/drawing/2014/main" id="{778BC9FD-3FA6-2D40-832D-B539BB2F0924}"/>
              </a:ext>
            </a:extLst>
          </p:cNvPr>
          <p:cNvSpPr>
            <a:spLocks noGrp="1"/>
          </p:cNvSpPr>
          <p:nvPr>
            <p:ph type="dt" sz="half" idx="10"/>
          </p:nvPr>
        </p:nvSpPr>
        <p:spPr/>
        <p:txBody>
          <a:bodyPr/>
          <a:lstStyle/>
          <a:p>
            <a:fld id="{89EC7F8E-C2B0-8344-B97F-599E556D351D}" type="datetime1">
              <a:rPr lang="en-US" smtClean="0"/>
              <a:t>10/22/20</a:t>
            </a:fld>
            <a:endParaRPr lang="en-US"/>
          </a:p>
        </p:txBody>
      </p:sp>
    </p:spTree>
    <p:extLst>
      <p:ext uri="{BB962C8B-B14F-4D97-AF65-F5344CB8AC3E}">
        <p14:creationId xmlns:p14="http://schemas.microsoft.com/office/powerpoint/2010/main" val="39274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F4E44-A415-1247-984A-6BF4102EEDB7}"/>
              </a:ext>
            </a:extLst>
          </p:cNvPr>
          <p:cNvSpPr>
            <a:spLocks noGrp="1"/>
          </p:cNvSpPr>
          <p:nvPr>
            <p:ph type="title"/>
          </p:nvPr>
        </p:nvSpPr>
        <p:spPr>
          <a:xfrm>
            <a:off x="686834" y="1153572"/>
            <a:ext cx="3200400" cy="4461163"/>
          </a:xfrm>
        </p:spPr>
        <p:txBody>
          <a:bodyPr>
            <a:normAutofit/>
          </a:bodyPr>
          <a:lstStyle/>
          <a:p>
            <a:r>
              <a:rPr lang="en-US" sz="4100">
                <a:solidFill>
                  <a:srgbClr val="FFFFFF"/>
                </a:solidFill>
              </a:rPr>
              <a:t>Examples of Organizations CMS Collaborates with</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2D6D880-2942-0F4D-9A39-8698F7924B29}"/>
              </a:ext>
            </a:extLst>
          </p:cNvPr>
          <p:cNvSpPr>
            <a:spLocks noGrp="1"/>
          </p:cNvSpPr>
          <p:nvPr>
            <p:ph idx="1"/>
          </p:nvPr>
        </p:nvSpPr>
        <p:spPr>
          <a:xfrm>
            <a:off x="4851058" y="319088"/>
            <a:ext cx="6906491" cy="6219824"/>
          </a:xfrm>
        </p:spPr>
        <p:txBody>
          <a:bodyPr anchor="ctr">
            <a:normAutofit/>
          </a:bodyPr>
          <a:lstStyle/>
          <a:p>
            <a:r>
              <a:rPr lang="en-US" dirty="0"/>
              <a:t>American Society of Health-System Pharmacists (http://</a:t>
            </a:r>
            <a:r>
              <a:rPr lang="en-US" dirty="0" err="1"/>
              <a:t>www.ashp.org</a:t>
            </a:r>
            <a:r>
              <a:rPr lang="en-US" dirty="0"/>
              <a:t>/</a:t>
            </a:r>
            <a:r>
              <a:rPr lang="en-US" dirty="0" err="1"/>
              <a:t>default.aspx</a:t>
            </a:r>
            <a:r>
              <a:rPr lang="en-US" dirty="0"/>
              <a:t>) </a:t>
            </a:r>
          </a:p>
          <a:p>
            <a:r>
              <a:rPr lang="en-US" dirty="0"/>
              <a:t>Infusion Nurses Society (http://www.ins1.org) </a:t>
            </a:r>
          </a:p>
          <a:p>
            <a:r>
              <a:rPr lang="en-US" dirty="0"/>
              <a:t>Institute for Safe Medication Practices (</a:t>
            </a:r>
            <a:r>
              <a:rPr lang="en-US" dirty="0" err="1"/>
              <a:t>www.ismp.org</a:t>
            </a:r>
            <a:r>
              <a:rPr lang="en-US" dirty="0"/>
              <a:t>) </a:t>
            </a:r>
          </a:p>
          <a:p>
            <a:r>
              <a:rPr lang="en-US" dirty="0"/>
              <a:t>National Coordinating Council for Medication Error Reporting and Prevention (</a:t>
            </a:r>
            <a:r>
              <a:rPr lang="en-US" dirty="0" err="1"/>
              <a:t>www.nccmerp.org</a:t>
            </a:r>
            <a:r>
              <a:rPr lang="en-US" dirty="0"/>
              <a:t>) </a:t>
            </a:r>
          </a:p>
          <a:p>
            <a:r>
              <a:rPr lang="en-US" dirty="0"/>
              <a:t>U.S Pharmacopeia (</a:t>
            </a:r>
            <a:r>
              <a:rPr lang="en-US" dirty="0" err="1"/>
              <a:t>www.usp.org</a:t>
            </a:r>
            <a:r>
              <a:rPr lang="en-US" dirty="0"/>
              <a:t>) </a:t>
            </a:r>
          </a:p>
          <a:p>
            <a:endParaRPr lang="en-US" dirty="0"/>
          </a:p>
        </p:txBody>
      </p:sp>
      <p:sp>
        <p:nvSpPr>
          <p:cNvPr id="4" name="Footer Placeholder 3">
            <a:extLst>
              <a:ext uri="{FF2B5EF4-FFF2-40B4-BE49-F238E27FC236}">
                <a16:creationId xmlns:a16="http://schemas.microsoft.com/office/drawing/2014/main" id="{327E2727-C427-F54B-B131-32B9C817D31B}"/>
              </a:ext>
            </a:extLst>
          </p:cNvPr>
          <p:cNvSpPr>
            <a:spLocks noGrp="1"/>
          </p:cNvSpPr>
          <p:nvPr>
            <p:ph type="ftr" sz="quarter" idx="11"/>
          </p:nvPr>
        </p:nvSpPr>
        <p:spPr/>
        <p:txBody>
          <a:bodyPr/>
          <a:lstStyle/>
          <a:p>
            <a:r>
              <a:rPr lang="en-US"/>
              <a:t>Rosale Lobo PhD, RN - Strategic Nursing Documentation </a:t>
            </a:r>
            <a:endParaRPr lang="en-US" dirty="0"/>
          </a:p>
        </p:txBody>
      </p:sp>
      <p:sp>
        <p:nvSpPr>
          <p:cNvPr id="5" name="Date Placeholder 4">
            <a:extLst>
              <a:ext uri="{FF2B5EF4-FFF2-40B4-BE49-F238E27FC236}">
                <a16:creationId xmlns:a16="http://schemas.microsoft.com/office/drawing/2014/main" id="{D548B0FE-AEB8-9F45-9282-6F325EA878CC}"/>
              </a:ext>
            </a:extLst>
          </p:cNvPr>
          <p:cNvSpPr>
            <a:spLocks noGrp="1"/>
          </p:cNvSpPr>
          <p:nvPr>
            <p:ph type="dt" sz="half" idx="10"/>
          </p:nvPr>
        </p:nvSpPr>
        <p:spPr/>
        <p:txBody>
          <a:bodyPr/>
          <a:lstStyle/>
          <a:p>
            <a:fld id="{E710E897-16C5-D64F-97F5-E8D9D3B1C477}" type="datetime1">
              <a:rPr lang="en-US" smtClean="0"/>
              <a:t>10/22/20</a:t>
            </a:fld>
            <a:endParaRPr lang="en-US"/>
          </a:p>
        </p:txBody>
      </p:sp>
    </p:spTree>
    <p:extLst>
      <p:ext uri="{BB962C8B-B14F-4D97-AF65-F5344CB8AC3E}">
        <p14:creationId xmlns:p14="http://schemas.microsoft.com/office/powerpoint/2010/main" val="643587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135141-CA2E-A644-BEA7-849E685E0A03}"/>
              </a:ext>
            </a:extLst>
          </p:cNvPr>
          <p:cNvSpPr>
            <a:spLocks noGrp="1"/>
          </p:cNvSpPr>
          <p:nvPr>
            <p:ph type="title"/>
          </p:nvPr>
        </p:nvSpPr>
        <p:spPr>
          <a:xfrm>
            <a:off x="838200" y="365125"/>
            <a:ext cx="5558489" cy="1325563"/>
          </a:xfrm>
        </p:spPr>
        <p:txBody>
          <a:bodyPr>
            <a:normAutofit/>
          </a:bodyPr>
          <a:lstStyle/>
          <a:p>
            <a:r>
              <a:rPr lang="en-US" dirty="0"/>
              <a:t>Other Sources of SOC </a:t>
            </a:r>
          </a:p>
        </p:txBody>
      </p:sp>
      <p:sp>
        <p:nvSpPr>
          <p:cNvPr id="23" name="Freeform: Shape 2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B8296D3-078E-A541-89FD-2D705022809D}"/>
              </a:ext>
            </a:extLst>
          </p:cNvPr>
          <p:cNvSpPr>
            <a:spLocks noGrp="1"/>
          </p:cNvSpPr>
          <p:nvPr>
            <p:ph idx="1"/>
          </p:nvPr>
        </p:nvSpPr>
        <p:spPr>
          <a:xfrm>
            <a:off x="838200" y="1825625"/>
            <a:ext cx="5558489" cy="4351338"/>
          </a:xfrm>
        </p:spPr>
        <p:txBody>
          <a:bodyPr>
            <a:normAutofit/>
          </a:bodyPr>
          <a:lstStyle/>
          <a:p>
            <a:pPr marL="0" indent="0">
              <a:buNone/>
            </a:pPr>
            <a:r>
              <a:rPr lang="en-US" sz="2200"/>
              <a:t>American Nurses Association </a:t>
            </a:r>
          </a:p>
          <a:p>
            <a:pPr marL="0" indent="0">
              <a:buNone/>
            </a:pPr>
            <a:r>
              <a:rPr lang="en-US" sz="2200"/>
              <a:t>National League for Nursing</a:t>
            </a:r>
          </a:p>
          <a:p>
            <a:pPr marL="0" indent="0">
              <a:buNone/>
            </a:pPr>
            <a:r>
              <a:rPr lang="en-US" sz="2200"/>
              <a:t>Institute of Medicine </a:t>
            </a:r>
          </a:p>
          <a:p>
            <a:r>
              <a:rPr lang="en-US" sz="2200"/>
              <a:t>Oncology Nursing Society </a:t>
            </a:r>
          </a:p>
          <a:p>
            <a:r>
              <a:rPr lang="en-US" sz="2200"/>
              <a:t>Academy of Oncology Nurse and Patient Navigators</a:t>
            </a:r>
          </a:p>
          <a:p>
            <a:r>
              <a:rPr lang="en-US" sz="2200"/>
              <a:t>Oncology Nursing Certification Corporation</a:t>
            </a:r>
          </a:p>
          <a:p>
            <a:r>
              <a:rPr lang="en-US" sz="2200"/>
              <a:t>Advance Practitioner Society for Hematology and Oncology</a:t>
            </a:r>
          </a:p>
          <a:p>
            <a:r>
              <a:rPr lang="en-US" sz="2200"/>
              <a:t>Hospital or Facility Policies and Procedures</a:t>
            </a:r>
          </a:p>
        </p:txBody>
      </p:sp>
      <p:sp>
        <p:nvSpPr>
          <p:cNvPr id="25" name="Oval 2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Block Arc 2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1" name="Straight Connector 3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Arc 3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738C75C-6F2D-7143-80FB-A8271FEEE590}"/>
              </a:ext>
            </a:extLst>
          </p:cNvPr>
          <p:cNvSpPr>
            <a:spLocks noGrp="1"/>
          </p:cNvSpPr>
          <p:nvPr>
            <p:ph type="ftr" sz="quarter" idx="11"/>
          </p:nvPr>
        </p:nvSpPr>
        <p:spPr/>
        <p:txBody>
          <a:bodyPr/>
          <a:lstStyle/>
          <a:p>
            <a:r>
              <a:rPr lang="en-US"/>
              <a:t>Rosale Lobo PhD, RN - Strategic Nursing Documentation </a:t>
            </a:r>
            <a:endParaRPr lang="en-US" dirty="0"/>
          </a:p>
        </p:txBody>
      </p:sp>
      <p:sp>
        <p:nvSpPr>
          <p:cNvPr id="5" name="Date Placeholder 4">
            <a:extLst>
              <a:ext uri="{FF2B5EF4-FFF2-40B4-BE49-F238E27FC236}">
                <a16:creationId xmlns:a16="http://schemas.microsoft.com/office/drawing/2014/main" id="{C218A3CE-AFB8-AD4B-B4B7-80E6D8ADA30D}"/>
              </a:ext>
            </a:extLst>
          </p:cNvPr>
          <p:cNvSpPr>
            <a:spLocks noGrp="1"/>
          </p:cNvSpPr>
          <p:nvPr>
            <p:ph type="dt" sz="half" idx="10"/>
          </p:nvPr>
        </p:nvSpPr>
        <p:spPr/>
        <p:txBody>
          <a:bodyPr/>
          <a:lstStyle/>
          <a:p>
            <a:fld id="{2EC90B9B-E483-5D4D-8C45-8E9EBC84A659}" type="datetime1">
              <a:rPr lang="en-US" smtClean="0"/>
              <a:t>10/22/20</a:t>
            </a:fld>
            <a:endParaRPr lang="en-US"/>
          </a:p>
        </p:txBody>
      </p:sp>
    </p:spTree>
    <p:extLst>
      <p:ext uri="{BB962C8B-B14F-4D97-AF65-F5344CB8AC3E}">
        <p14:creationId xmlns:p14="http://schemas.microsoft.com/office/powerpoint/2010/main" val="227306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6DF8C-7AAE-3942-AA78-715E06CFDDD6}"/>
              </a:ext>
            </a:extLst>
          </p:cNvPr>
          <p:cNvSpPr>
            <a:spLocks noGrp="1"/>
          </p:cNvSpPr>
          <p:nvPr>
            <p:ph type="title"/>
          </p:nvPr>
        </p:nvSpPr>
        <p:spPr>
          <a:xfrm>
            <a:off x="519545" y="621792"/>
            <a:ext cx="5181503" cy="5504688"/>
          </a:xfrm>
        </p:spPr>
        <p:txBody>
          <a:bodyPr>
            <a:normAutofit/>
          </a:bodyPr>
          <a:lstStyle/>
          <a:p>
            <a:r>
              <a:rPr lang="en-US" sz="4800"/>
              <a:t>Litigation TimeLine </a:t>
            </a:r>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EE63F9FA-C8AD-412E-8CEA-A456341C6D64}"/>
              </a:ext>
            </a:extLst>
          </p:cNvPr>
          <p:cNvGraphicFramePr>
            <a:graphicFrameLocks noGrp="1"/>
          </p:cNvGraphicFramePr>
          <p:nvPr>
            <p:ph idx="1"/>
            <p:extLst>
              <p:ext uri="{D42A27DB-BD31-4B8C-83A1-F6EECF244321}">
                <p14:modId xmlns:p14="http://schemas.microsoft.com/office/powerpoint/2010/main" val="3554921186"/>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7FBFD928-CCC6-1146-A467-9D1E5713D280}"/>
              </a:ext>
            </a:extLst>
          </p:cNvPr>
          <p:cNvSpPr>
            <a:spLocks noGrp="1"/>
          </p:cNvSpPr>
          <p:nvPr>
            <p:ph type="ftr" sz="quarter" idx="11"/>
          </p:nvPr>
        </p:nvSpPr>
        <p:spPr/>
        <p:txBody>
          <a:bodyPr/>
          <a:lstStyle/>
          <a:p>
            <a:r>
              <a:rPr lang="en-US"/>
              <a:t>Rosale Lobo PhD, RN - Strategic Nursing Documentation </a:t>
            </a:r>
            <a:endParaRPr lang="en-US" dirty="0"/>
          </a:p>
        </p:txBody>
      </p:sp>
      <p:sp>
        <p:nvSpPr>
          <p:cNvPr id="4" name="Date Placeholder 3">
            <a:extLst>
              <a:ext uri="{FF2B5EF4-FFF2-40B4-BE49-F238E27FC236}">
                <a16:creationId xmlns:a16="http://schemas.microsoft.com/office/drawing/2014/main" id="{F4D053D3-4E90-F54F-A680-8A899E09AD14}"/>
              </a:ext>
            </a:extLst>
          </p:cNvPr>
          <p:cNvSpPr>
            <a:spLocks noGrp="1"/>
          </p:cNvSpPr>
          <p:nvPr>
            <p:ph type="dt" sz="half" idx="10"/>
          </p:nvPr>
        </p:nvSpPr>
        <p:spPr/>
        <p:txBody>
          <a:bodyPr/>
          <a:lstStyle/>
          <a:p>
            <a:fld id="{F4B4F6B7-9B48-CC4A-BB37-A39921428653}" type="datetime1">
              <a:rPr lang="en-US" smtClean="0"/>
              <a:t>10/22/20</a:t>
            </a:fld>
            <a:endParaRPr lang="en-US"/>
          </a:p>
        </p:txBody>
      </p:sp>
    </p:spTree>
    <p:extLst>
      <p:ext uri="{BB962C8B-B14F-4D97-AF65-F5344CB8AC3E}">
        <p14:creationId xmlns:p14="http://schemas.microsoft.com/office/powerpoint/2010/main" val="109605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00E08-7FE7-0241-8B28-BD7F501367FE}"/>
              </a:ext>
            </a:extLst>
          </p:cNvPr>
          <p:cNvSpPr>
            <a:spLocks noGrp="1"/>
          </p:cNvSpPr>
          <p:nvPr>
            <p:ph type="title"/>
          </p:nvPr>
        </p:nvSpPr>
        <p:spPr>
          <a:xfrm>
            <a:off x="838200" y="365125"/>
            <a:ext cx="5558489" cy="1325563"/>
          </a:xfrm>
        </p:spPr>
        <p:txBody>
          <a:bodyPr>
            <a:normAutofit/>
          </a:bodyPr>
          <a:lstStyle/>
          <a:p>
            <a:r>
              <a:rPr lang="en-US" dirty="0"/>
              <a:t>Discovery</a:t>
            </a:r>
            <a:br>
              <a:rPr lang="en-US" dirty="0"/>
            </a:br>
            <a:endParaRPr lang="en-US"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2">
            <a:extLst>
              <a:ext uri="{FF2B5EF4-FFF2-40B4-BE49-F238E27FC236}">
                <a16:creationId xmlns:a16="http://schemas.microsoft.com/office/drawing/2014/main" id="{FED3E27C-6BEC-044B-B31A-54BB3A2BCE68}"/>
              </a:ext>
            </a:extLst>
          </p:cNvPr>
          <p:cNvSpPr>
            <a:spLocks noGrp="1"/>
          </p:cNvSpPr>
          <p:nvPr>
            <p:ph idx="1"/>
          </p:nvPr>
        </p:nvSpPr>
        <p:spPr>
          <a:xfrm>
            <a:off x="838200" y="1825625"/>
            <a:ext cx="5558489" cy="4351338"/>
          </a:xfrm>
        </p:spPr>
        <p:txBody>
          <a:bodyPr>
            <a:normAutofit/>
          </a:bodyPr>
          <a:lstStyle/>
          <a:p>
            <a:pPr lvl="1"/>
            <a:r>
              <a:rPr lang="en-US" sz="3600" dirty="0"/>
              <a:t>Request for Production</a:t>
            </a:r>
          </a:p>
          <a:p>
            <a:pPr lvl="1"/>
            <a:r>
              <a:rPr lang="en-US" sz="3600" dirty="0"/>
              <a:t>Tangible and Intangible Evidence </a:t>
            </a:r>
          </a:p>
          <a:p>
            <a:pPr lvl="1"/>
            <a:r>
              <a:rPr lang="en-US" sz="3600" dirty="0"/>
              <a:t>Deposition </a:t>
            </a:r>
          </a:p>
          <a:p>
            <a:pPr lvl="1"/>
            <a:r>
              <a:rPr lang="en-US" sz="3600" dirty="0"/>
              <a:t>Pre Trial Prep</a:t>
            </a:r>
          </a:p>
          <a:p>
            <a:pPr lvl="1"/>
            <a:r>
              <a:rPr lang="en-US" sz="3600" dirty="0"/>
              <a:t>Trial </a:t>
            </a:r>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5217202-D501-E944-8FD0-D3F273AEA45E}"/>
              </a:ext>
            </a:extLst>
          </p:cNvPr>
          <p:cNvSpPr>
            <a:spLocks noGrp="1"/>
          </p:cNvSpPr>
          <p:nvPr>
            <p:ph type="ftr" sz="quarter" idx="11"/>
          </p:nvPr>
        </p:nvSpPr>
        <p:spPr/>
        <p:txBody>
          <a:bodyPr/>
          <a:lstStyle/>
          <a:p>
            <a:r>
              <a:rPr lang="en-US"/>
              <a:t>Rosale Lobo PhD, RN - Strategic Nursing Documentation </a:t>
            </a:r>
            <a:endParaRPr lang="en-US" dirty="0"/>
          </a:p>
        </p:txBody>
      </p:sp>
      <p:sp>
        <p:nvSpPr>
          <p:cNvPr id="4" name="Date Placeholder 3">
            <a:extLst>
              <a:ext uri="{FF2B5EF4-FFF2-40B4-BE49-F238E27FC236}">
                <a16:creationId xmlns:a16="http://schemas.microsoft.com/office/drawing/2014/main" id="{7A81E313-35A7-9D41-8BFE-45EADA89F8AD}"/>
              </a:ext>
            </a:extLst>
          </p:cNvPr>
          <p:cNvSpPr>
            <a:spLocks noGrp="1"/>
          </p:cNvSpPr>
          <p:nvPr>
            <p:ph type="dt" sz="half" idx="10"/>
          </p:nvPr>
        </p:nvSpPr>
        <p:spPr/>
        <p:txBody>
          <a:bodyPr/>
          <a:lstStyle/>
          <a:p>
            <a:fld id="{7AC92450-A932-FC49-AAFA-177BA4E66CFD}" type="datetime1">
              <a:rPr lang="en-US" smtClean="0"/>
              <a:t>10/22/20</a:t>
            </a:fld>
            <a:endParaRPr lang="en-US"/>
          </a:p>
        </p:txBody>
      </p:sp>
    </p:spTree>
    <p:extLst>
      <p:ext uri="{BB962C8B-B14F-4D97-AF65-F5344CB8AC3E}">
        <p14:creationId xmlns:p14="http://schemas.microsoft.com/office/powerpoint/2010/main" val="154179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9DE038-5490-674E-964C-021DAEFA2F93}"/>
              </a:ext>
            </a:extLst>
          </p:cNvPr>
          <p:cNvSpPr>
            <a:spLocks noGrp="1"/>
          </p:cNvSpPr>
          <p:nvPr>
            <p:ph type="title"/>
          </p:nvPr>
        </p:nvSpPr>
        <p:spPr>
          <a:xfrm>
            <a:off x="838200" y="365125"/>
            <a:ext cx="5558489" cy="1325563"/>
          </a:xfrm>
        </p:spPr>
        <p:txBody>
          <a:bodyPr>
            <a:normAutofit/>
          </a:bodyPr>
          <a:lstStyle/>
          <a:p>
            <a:r>
              <a:rPr lang="en-US" dirty="0"/>
              <a:t>Screening your Defense Team </a:t>
            </a: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BFDEAE2-E962-6643-BC39-D4CF701AEFCF}"/>
              </a:ext>
            </a:extLst>
          </p:cNvPr>
          <p:cNvSpPr>
            <a:spLocks noGrp="1"/>
          </p:cNvSpPr>
          <p:nvPr>
            <p:ph idx="1"/>
          </p:nvPr>
        </p:nvSpPr>
        <p:spPr>
          <a:xfrm>
            <a:off x="838200" y="1825625"/>
            <a:ext cx="5558489" cy="4351338"/>
          </a:xfrm>
        </p:spPr>
        <p:txBody>
          <a:bodyPr>
            <a:normAutofit/>
          </a:bodyPr>
          <a:lstStyle/>
          <a:p>
            <a:endParaRPr lang="en-US" dirty="0"/>
          </a:p>
          <a:p>
            <a:endParaRPr lang="en-US" dirty="0"/>
          </a:p>
          <a:p>
            <a:pPr marL="0" indent="0">
              <a:buNone/>
            </a:pPr>
            <a:endParaRPr lang="en-US" dirty="0"/>
          </a:p>
          <a:p>
            <a:pPr marL="0" indent="0">
              <a:buNone/>
            </a:pPr>
            <a:endParaRPr lang="en-US" dirty="0"/>
          </a:p>
          <a:p>
            <a:pPr marL="0" indent="0">
              <a:buNone/>
            </a:pPr>
            <a:r>
              <a:rPr lang="en-US" dirty="0"/>
              <a:t>Ensuring they work for you </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1DF295B-B5BA-C146-B9ED-6F02801250C4}"/>
              </a:ext>
            </a:extLst>
          </p:cNvPr>
          <p:cNvSpPr>
            <a:spLocks noGrp="1"/>
          </p:cNvSpPr>
          <p:nvPr>
            <p:ph type="ftr" sz="quarter" idx="11"/>
          </p:nvPr>
        </p:nvSpPr>
        <p:spPr/>
        <p:txBody>
          <a:bodyPr/>
          <a:lstStyle/>
          <a:p>
            <a:r>
              <a:rPr lang="en-US"/>
              <a:t>Rosale Lobo PhD, RN - Strategic Nursing Documentation </a:t>
            </a:r>
            <a:endParaRPr lang="en-US" dirty="0"/>
          </a:p>
        </p:txBody>
      </p:sp>
      <p:sp>
        <p:nvSpPr>
          <p:cNvPr id="5" name="Date Placeholder 4">
            <a:extLst>
              <a:ext uri="{FF2B5EF4-FFF2-40B4-BE49-F238E27FC236}">
                <a16:creationId xmlns:a16="http://schemas.microsoft.com/office/drawing/2014/main" id="{D18418D7-0225-0946-9CAE-A98A6893FD3A}"/>
              </a:ext>
            </a:extLst>
          </p:cNvPr>
          <p:cNvSpPr>
            <a:spLocks noGrp="1"/>
          </p:cNvSpPr>
          <p:nvPr>
            <p:ph type="dt" sz="half" idx="10"/>
          </p:nvPr>
        </p:nvSpPr>
        <p:spPr/>
        <p:txBody>
          <a:bodyPr/>
          <a:lstStyle/>
          <a:p>
            <a:fld id="{3ECB1D6F-1175-C54E-AA9B-85CC459CF682}" type="datetime1">
              <a:rPr lang="en-US" smtClean="0"/>
              <a:t>10/22/20</a:t>
            </a:fld>
            <a:endParaRPr lang="en-US"/>
          </a:p>
        </p:txBody>
      </p:sp>
    </p:spTree>
    <p:extLst>
      <p:ext uri="{BB962C8B-B14F-4D97-AF65-F5344CB8AC3E}">
        <p14:creationId xmlns:p14="http://schemas.microsoft.com/office/powerpoint/2010/main" val="3426943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0A3C-026E-3C43-BABC-DEF2D804E863}"/>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201A07B3-A647-8D46-B30B-2AB62C0ED530}"/>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873A26FA-7E7D-CC40-AF0E-95EAE97D3BCD}"/>
              </a:ext>
            </a:extLst>
          </p:cNvPr>
          <p:cNvSpPr>
            <a:spLocks noGrp="1"/>
          </p:cNvSpPr>
          <p:nvPr>
            <p:ph type="ftr" sz="quarter" idx="11"/>
          </p:nvPr>
        </p:nvSpPr>
        <p:spPr/>
        <p:txBody>
          <a:bodyPr/>
          <a:lstStyle/>
          <a:p>
            <a:r>
              <a:rPr lang="en-US"/>
              <a:t>Rosale Lobo PhD, RN - Strategic Nursing Documentation </a:t>
            </a:r>
            <a:endParaRPr lang="en-US" dirty="0"/>
          </a:p>
        </p:txBody>
      </p:sp>
      <p:sp>
        <p:nvSpPr>
          <p:cNvPr id="5" name="Date Placeholder 4">
            <a:extLst>
              <a:ext uri="{FF2B5EF4-FFF2-40B4-BE49-F238E27FC236}">
                <a16:creationId xmlns:a16="http://schemas.microsoft.com/office/drawing/2014/main" id="{EF4C7621-228C-D84B-9526-4DA4EBB4759A}"/>
              </a:ext>
            </a:extLst>
          </p:cNvPr>
          <p:cNvSpPr>
            <a:spLocks noGrp="1"/>
          </p:cNvSpPr>
          <p:nvPr>
            <p:ph type="dt" sz="half" idx="10"/>
          </p:nvPr>
        </p:nvSpPr>
        <p:spPr/>
        <p:txBody>
          <a:bodyPr/>
          <a:lstStyle/>
          <a:p>
            <a:fld id="{19EF554D-574D-AF42-AB3D-104EFD0EFC46}" type="datetime1">
              <a:rPr lang="en-US" smtClean="0"/>
              <a:t>10/22/20</a:t>
            </a:fld>
            <a:endParaRPr lang="en-US"/>
          </a:p>
        </p:txBody>
      </p:sp>
    </p:spTree>
    <p:extLst>
      <p:ext uri="{BB962C8B-B14F-4D97-AF65-F5344CB8AC3E}">
        <p14:creationId xmlns:p14="http://schemas.microsoft.com/office/powerpoint/2010/main" val="21998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F773-B6E7-8342-9C2E-587EBF6224C0}"/>
              </a:ext>
            </a:extLst>
          </p:cNvPr>
          <p:cNvSpPr>
            <a:spLocks noGrp="1"/>
          </p:cNvSpPr>
          <p:nvPr>
            <p:ph type="title"/>
          </p:nvPr>
        </p:nvSpPr>
        <p:spPr>
          <a:xfrm>
            <a:off x="396573" y="320675"/>
            <a:ext cx="11407487" cy="1325563"/>
          </a:xfrm>
        </p:spPr>
        <p:txBody>
          <a:bodyPr>
            <a:normAutofit/>
          </a:bodyPr>
          <a:lstStyle/>
          <a:p>
            <a:pPr algn="ctr"/>
            <a:r>
              <a:rPr lang="en-US" sz="5400" dirty="0"/>
              <a:t>Summary of Objectives</a:t>
            </a:r>
          </a:p>
        </p:txBody>
      </p:sp>
      <p:graphicFrame>
        <p:nvGraphicFramePr>
          <p:cNvPr id="5" name="Content Placeholder 2">
            <a:extLst>
              <a:ext uri="{FF2B5EF4-FFF2-40B4-BE49-F238E27FC236}">
                <a16:creationId xmlns:a16="http://schemas.microsoft.com/office/drawing/2014/main" id="{C952F8B6-522A-4E0F-8D7E-443E9F988957}"/>
              </a:ext>
            </a:extLst>
          </p:cNvPr>
          <p:cNvGraphicFramePr>
            <a:graphicFrameLocks noGrp="1"/>
          </p:cNvGraphicFramePr>
          <p:nvPr>
            <p:ph idx="1"/>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666F388A-48C1-BA43-A057-FDBE2DD006FB}"/>
              </a:ext>
            </a:extLst>
          </p:cNvPr>
          <p:cNvSpPr>
            <a:spLocks noGrp="1"/>
          </p:cNvSpPr>
          <p:nvPr>
            <p:ph type="ftr" sz="quarter" idx="11"/>
          </p:nvPr>
        </p:nvSpPr>
        <p:spPr/>
        <p:txBody>
          <a:bodyPr/>
          <a:lstStyle/>
          <a:p>
            <a:r>
              <a:rPr lang="en-US"/>
              <a:t>Rosale Lobo PhD, RN - Strategic Nursing Documentation </a:t>
            </a:r>
            <a:endParaRPr lang="en-US" dirty="0"/>
          </a:p>
        </p:txBody>
      </p:sp>
      <p:sp>
        <p:nvSpPr>
          <p:cNvPr id="4" name="Date Placeholder 3">
            <a:extLst>
              <a:ext uri="{FF2B5EF4-FFF2-40B4-BE49-F238E27FC236}">
                <a16:creationId xmlns:a16="http://schemas.microsoft.com/office/drawing/2014/main" id="{3CEBF52B-B00D-D349-84E5-4EEEF0ACF7E4}"/>
              </a:ext>
            </a:extLst>
          </p:cNvPr>
          <p:cNvSpPr>
            <a:spLocks noGrp="1"/>
          </p:cNvSpPr>
          <p:nvPr>
            <p:ph type="dt" sz="half" idx="10"/>
          </p:nvPr>
        </p:nvSpPr>
        <p:spPr/>
        <p:txBody>
          <a:bodyPr/>
          <a:lstStyle/>
          <a:p>
            <a:fld id="{0D44EB57-39FC-9B41-A858-851B4B55DFBA}" type="datetime1">
              <a:rPr lang="en-US" smtClean="0"/>
              <a:t>10/22/20</a:t>
            </a:fld>
            <a:endParaRPr lang="en-US"/>
          </a:p>
        </p:txBody>
      </p:sp>
    </p:spTree>
    <p:extLst>
      <p:ext uri="{BB962C8B-B14F-4D97-AF65-F5344CB8AC3E}">
        <p14:creationId xmlns:p14="http://schemas.microsoft.com/office/powerpoint/2010/main" val="428424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F773-B6E7-8342-9C2E-587EBF6224C0}"/>
              </a:ext>
            </a:extLst>
          </p:cNvPr>
          <p:cNvSpPr>
            <a:spLocks noGrp="1"/>
          </p:cNvSpPr>
          <p:nvPr>
            <p:ph type="title"/>
          </p:nvPr>
        </p:nvSpPr>
        <p:spPr>
          <a:xfrm>
            <a:off x="396573" y="320675"/>
            <a:ext cx="11407487" cy="1325563"/>
          </a:xfrm>
        </p:spPr>
        <p:txBody>
          <a:bodyPr>
            <a:normAutofit/>
          </a:bodyPr>
          <a:lstStyle/>
          <a:p>
            <a:r>
              <a:rPr lang="en-US" sz="5400"/>
              <a:t>Objectives </a:t>
            </a:r>
          </a:p>
        </p:txBody>
      </p:sp>
      <p:sp>
        <p:nvSpPr>
          <p:cNvPr id="14" name="Rectangle 13">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952F8B6-522A-4E0F-8D7E-443E9F988957}"/>
              </a:ext>
            </a:extLst>
          </p:cNvPr>
          <p:cNvGraphicFramePr>
            <a:graphicFrameLocks noGrp="1"/>
          </p:cNvGraphicFramePr>
          <p:nvPr>
            <p:ph idx="1"/>
            <p:extLst>
              <p:ext uri="{D42A27DB-BD31-4B8C-83A1-F6EECF244321}">
                <p14:modId xmlns:p14="http://schemas.microsoft.com/office/powerpoint/2010/main" val="1352954471"/>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7BC90BA0-C61D-5945-AA04-BEB60D113108}"/>
              </a:ext>
            </a:extLst>
          </p:cNvPr>
          <p:cNvSpPr>
            <a:spLocks noGrp="1"/>
          </p:cNvSpPr>
          <p:nvPr>
            <p:ph type="ftr" sz="quarter" idx="11"/>
          </p:nvPr>
        </p:nvSpPr>
        <p:spPr/>
        <p:txBody>
          <a:bodyPr/>
          <a:lstStyle/>
          <a:p>
            <a:r>
              <a:rPr lang="en-US"/>
              <a:t>Rosale Lobo PhD, RN - Strategic Nursing Documentation </a:t>
            </a:r>
            <a:endParaRPr lang="en-US" dirty="0"/>
          </a:p>
        </p:txBody>
      </p:sp>
      <p:sp>
        <p:nvSpPr>
          <p:cNvPr id="4" name="Date Placeholder 3">
            <a:extLst>
              <a:ext uri="{FF2B5EF4-FFF2-40B4-BE49-F238E27FC236}">
                <a16:creationId xmlns:a16="http://schemas.microsoft.com/office/drawing/2014/main" id="{326D3ED4-9EFC-E14C-BEA2-F139BA90694E}"/>
              </a:ext>
            </a:extLst>
          </p:cNvPr>
          <p:cNvSpPr>
            <a:spLocks noGrp="1"/>
          </p:cNvSpPr>
          <p:nvPr>
            <p:ph type="dt" sz="half" idx="10"/>
          </p:nvPr>
        </p:nvSpPr>
        <p:spPr/>
        <p:txBody>
          <a:bodyPr/>
          <a:lstStyle/>
          <a:p>
            <a:fld id="{FE0B91F6-5C06-BE45-8D8E-6D7E2D39C91C}" type="datetime1">
              <a:rPr lang="en-US" smtClean="0"/>
              <a:t>10/22/20</a:t>
            </a:fld>
            <a:endParaRPr lang="en-US"/>
          </a:p>
        </p:txBody>
      </p:sp>
    </p:spTree>
    <p:extLst>
      <p:ext uri="{BB962C8B-B14F-4D97-AF65-F5344CB8AC3E}">
        <p14:creationId xmlns:p14="http://schemas.microsoft.com/office/powerpoint/2010/main" val="3819925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6DEC-219F-1F46-ACB4-C8D0ADF4A353}"/>
              </a:ext>
            </a:extLst>
          </p:cNvPr>
          <p:cNvSpPr>
            <a:spLocks noGrp="1"/>
          </p:cNvSpPr>
          <p:nvPr>
            <p:ph type="title"/>
          </p:nvPr>
        </p:nvSpPr>
        <p:spPr/>
        <p:txBody>
          <a:bodyPr/>
          <a:lstStyle/>
          <a:p>
            <a:pPr algn="ctr"/>
            <a:r>
              <a:rPr lang="en-US" dirty="0"/>
              <a:t>References </a:t>
            </a:r>
          </a:p>
        </p:txBody>
      </p:sp>
      <p:sp>
        <p:nvSpPr>
          <p:cNvPr id="3" name="Content Placeholder 2">
            <a:extLst>
              <a:ext uri="{FF2B5EF4-FFF2-40B4-BE49-F238E27FC236}">
                <a16:creationId xmlns:a16="http://schemas.microsoft.com/office/drawing/2014/main" id="{6D0319D9-4A9A-BA4B-B50C-314F0672F242}"/>
              </a:ext>
            </a:extLst>
          </p:cNvPr>
          <p:cNvSpPr>
            <a:spLocks noGrp="1"/>
          </p:cNvSpPr>
          <p:nvPr>
            <p:ph idx="1"/>
          </p:nvPr>
        </p:nvSpPr>
        <p:spPr>
          <a:xfrm>
            <a:off x="838200" y="1825624"/>
            <a:ext cx="10515600" cy="4530725"/>
          </a:xfrm>
        </p:spPr>
        <p:txBody>
          <a:bodyPr/>
          <a:lstStyle/>
          <a:p>
            <a:pPr marL="0" indent="0">
              <a:buNone/>
            </a:pPr>
            <a:r>
              <a:rPr lang="en-US" sz="1600" dirty="0"/>
              <a:t>Center for Medicare &amp; Medicaid Services. (2020, September 23). Conditions for coverage (</a:t>
            </a:r>
            <a:r>
              <a:rPr lang="en-US" sz="1600" dirty="0" err="1"/>
              <a:t>CfC’s</a:t>
            </a:r>
            <a:r>
              <a:rPr lang="en-US" sz="1600" dirty="0"/>
              <a:t>) and conditions of participation (CoPs). Retrieved from https://</a:t>
            </a:r>
            <a:r>
              <a:rPr lang="en-US" sz="1600" dirty="0" err="1"/>
              <a:t>www.cms.gov</a:t>
            </a:r>
            <a:r>
              <a:rPr lang="en-US" sz="1600" dirty="0"/>
              <a:t>/Regulations-and-Guidance/Guidance/Manuals/downloads/som107ap_a_hospitals.pdf </a:t>
            </a:r>
          </a:p>
          <a:p>
            <a:pPr marL="0" indent="0">
              <a:buNone/>
            </a:pPr>
            <a:r>
              <a:rPr lang="en-US" sz="1600" dirty="0"/>
              <a:t>De Groot, K., </a:t>
            </a:r>
            <a:r>
              <a:rPr lang="en-US" sz="1600" dirty="0" err="1"/>
              <a:t>Triemstra</a:t>
            </a:r>
            <a:r>
              <a:rPr lang="en-US" sz="1600" dirty="0"/>
              <a:t>, M., </a:t>
            </a:r>
            <a:r>
              <a:rPr lang="en-US" sz="1600" dirty="0" err="1"/>
              <a:t>Paans</a:t>
            </a:r>
            <a:r>
              <a:rPr lang="en-US" sz="1600" dirty="0"/>
              <a:t>, W., &amp; </a:t>
            </a:r>
            <a:r>
              <a:rPr lang="en-US" sz="1600" dirty="0" err="1"/>
              <a:t>Francke</a:t>
            </a:r>
            <a:r>
              <a:rPr lang="en-US" sz="1600" dirty="0"/>
              <a:t>, A. (2019). Quality criteria, instruments, and requirements for nursing documentation: a systemic review of systemic reviews. </a:t>
            </a:r>
            <a:r>
              <a:rPr lang="en-US" sz="1600" i="1" dirty="0"/>
              <a:t>Journal of Adv </a:t>
            </a:r>
            <a:r>
              <a:rPr lang="en-US" sz="1600" i="1" dirty="0" err="1"/>
              <a:t>Nurs</a:t>
            </a:r>
            <a:r>
              <a:rPr lang="en-US" sz="1600" i="1" dirty="0"/>
              <a:t>, 75(7): 1379-1393. </a:t>
            </a:r>
            <a:r>
              <a:rPr lang="en-US" sz="1600" dirty="0" err="1"/>
              <a:t>doi</a:t>
            </a:r>
            <a:r>
              <a:rPr lang="en-US" sz="1600" dirty="0"/>
              <a:t>: 10.1111/jan.13919</a:t>
            </a:r>
          </a:p>
          <a:p>
            <a:pPr marL="0" indent="0">
              <a:buNone/>
            </a:pPr>
            <a:r>
              <a:rPr lang="en-US" sz="1600" dirty="0" err="1"/>
              <a:t>Foxwell</a:t>
            </a:r>
            <a:r>
              <a:rPr lang="en-US" sz="1600" dirty="0"/>
              <a:t>, A., Uritsky, T., &amp; </a:t>
            </a:r>
            <a:r>
              <a:rPr lang="en-US" sz="1600" dirty="0" err="1"/>
              <a:t>Meghani</a:t>
            </a:r>
            <a:r>
              <a:rPr lang="en-US" sz="1600" dirty="0"/>
              <a:t>, S. (2019). </a:t>
            </a:r>
            <a:r>
              <a:rPr lang="en-US" sz="1600" dirty="0" err="1"/>
              <a:t>Opiods</a:t>
            </a:r>
            <a:r>
              <a:rPr lang="en-US" sz="1600" dirty="0"/>
              <a:t> and cancer pain management in the United States: Public policy and legal challenges. </a:t>
            </a:r>
            <a:r>
              <a:rPr lang="en-US" sz="1600" i="1" dirty="0"/>
              <a:t>Seminars in Oncology Nursing, 35, 332-326. </a:t>
            </a:r>
            <a:r>
              <a:rPr lang="en-US" sz="1600" dirty="0" err="1"/>
              <a:t>doi.org</a:t>
            </a:r>
            <a:r>
              <a:rPr lang="en-US" sz="1600" dirty="0"/>
              <a:t>/10.1016/j.soncn.2019.04.015 </a:t>
            </a:r>
          </a:p>
          <a:p>
            <a:pPr marL="0" indent="0">
              <a:buNone/>
            </a:pPr>
            <a:r>
              <a:rPr lang="en-US" sz="1600" dirty="0"/>
              <a:t>Nomura, A., da Silva, M., </a:t>
            </a:r>
            <a:r>
              <a:rPr lang="en-US" sz="1600" dirty="0" err="1"/>
              <a:t>Almida</a:t>
            </a:r>
            <a:r>
              <a:rPr lang="en-US" sz="1600" dirty="0"/>
              <a:t>, M. (2016). Quality of nursing documentation before and after the hospital accreditation in a university hospital. </a:t>
            </a:r>
            <a:r>
              <a:rPr lang="en-US" sz="1600" dirty="0" err="1"/>
              <a:t>Revista</a:t>
            </a:r>
            <a:r>
              <a:rPr lang="en-US" sz="1600" dirty="0"/>
              <a:t> Latino-Americana de </a:t>
            </a:r>
            <a:r>
              <a:rPr lang="en-US" sz="1600" dirty="0" err="1"/>
              <a:t>Enfermagem</a:t>
            </a:r>
            <a:r>
              <a:rPr lang="en-US" sz="1600" dirty="0"/>
              <a:t>, 24:e2813. DOI: 10.1590/1518-8345.0686.2813</a:t>
            </a:r>
            <a:br>
              <a:rPr lang="en-US" dirty="0"/>
            </a:br>
            <a:endParaRPr lang="en-US" sz="1600" dirty="0"/>
          </a:p>
          <a:p>
            <a:pPr marL="0" indent="0">
              <a:buNone/>
            </a:pPr>
            <a:r>
              <a:rPr lang="en-US" sz="1600" dirty="0" err="1"/>
              <a:t>Tajabadi</a:t>
            </a:r>
            <a:r>
              <a:rPr lang="en-US" sz="1600" dirty="0"/>
              <a:t>, A., Asl, F.,  &amp; </a:t>
            </a:r>
            <a:r>
              <a:rPr lang="en-US" sz="1600" dirty="0" err="1"/>
              <a:t>Vaismoradi</a:t>
            </a:r>
            <a:r>
              <a:rPr lang="en-US" sz="1600" dirty="0"/>
              <a:t>, M. (2020). Unsafe nursing documentation: a qualitative content analysis. </a:t>
            </a:r>
            <a:r>
              <a:rPr lang="en-US" sz="1600" i="1" dirty="0"/>
              <a:t>Nursing Ethics, </a:t>
            </a:r>
            <a:r>
              <a:rPr lang="en-US" sz="1600" dirty="0"/>
              <a:t>27(5), 1213-1224. doi:10.1177/09697330/987/682</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4D9A416D-D19A-D143-BE7C-1EE81BBA74CE}"/>
              </a:ext>
            </a:extLst>
          </p:cNvPr>
          <p:cNvSpPr>
            <a:spLocks noGrp="1"/>
          </p:cNvSpPr>
          <p:nvPr>
            <p:ph type="ftr" sz="quarter" idx="11"/>
          </p:nvPr>
        </p:nvSpPr>
        <p:spPr/>
        <p:txBody>
          <a:bodyPr/>
          <a:lstStyle/>
          <a:p>
            <a:r>
              <a:rPr lang="en-US" dirty="0" err="1"/>
              <a:t>Rosale</a:t>
            </a:r>
            <a:r>
              <a:rPr lang="en-US" dirty="0"/>
              <a:t> Lobo PhD, RN - Strategic Nursing Documentation </a:t>
            </a:r>
          </a:p>
        </p:txBody>
      </p:sp>
      <p:sp>
        <p:nvSpPr>
          <p:cNvPr id="5" name="Date Placeholder 4">
            <a:extLst>
              <a:ext uri="{FF2B5EF4-FFF2-40B4-BE49-F238E27FC236}">
                <a16:creationId xmlns:a16="http://schemas.microsoft.com/office/drawing/2014/main" id="{079AE196-1CD6-1343-A7B3-7D0D27DF6897}"/>
              </a:ext>
            </a:extLst>
          </p:cNvPr>
          <p:cNvSpPr>
            <a:spLocks noGrp="1"/>
          </p:cNvSpPr>
          <p:nvPr>
            <p:ph type="dt" sz="half" idx="10"/>
          </p:nvPr>
        </p:nvSpPr>
        <p:spPr/>
        <p:txBody>
          <a:bodyPr/>
          <a:lstStyle/>
          <a:p>
            <a:fld id="{7251EEF1-ACC7-0E4D-9873-AC0618F70869}" type="datetime1">
              <a:rPr lang="en-US" smtClean="0"/>
              <a:t>10/22/20</a:t>
            </a:fld>
            <a:endParaRPr lang="en-US"/>
          </a:p>
        </p:txBody>
      </p:sp>
    </p:spTree>
    <p:extLst>
      <p:ext uri="{BB962C8B-B14F-4D97-AF65-F5344CB8AC3E}">
        <p14:creationId xmlns:p14="http://schemas.microsoft.com/office/powerpoint/2010/main" val="223706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E2E5BD9-F9E0-8142-8DB8-9E5EE9EE3A07}"/>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Recipe for Negligence</a:t>
            </a:r>
          </a:p>
        </p:txBody>
      </p:sp>
      <p:sp>
        <p:nvSpPr>
          <p:cNvPr id="3" name="Content Placeholder 2">
            <a:extLst>
              <a:ext uri="{FF2B5EF4-FFF2-40B4-BE49-F238E27FC236}">
                <a16:creationId xmlns:a16="http://schemas.microsoft.com/office/drawing/2014/main" id="{0FC6E36D-9C44-254C-9624-1A38D9D578D7}"/>
              </a:ext>
            </a:extLst>
          </p:cNvPr>
          <p:cNvSpPr>
            <a:spLocks noGrp="1"/>
          </p:cNvSpPr>
          <p:nvPr>
            <p:ph idx="1"/>
          </p:nvPr>
        </p:nvSpPr>
        <p:spPr>
          <a:xfrm>
            <a:off x="6172200" y="804672"/>
            <a:ext cx="5221224" cy="5626108"/>
          </a:xfrm>
        </p:spPr>
        <p:txBody>
          <a:bodyPr anchor="ctr">
            <a:normAutofit/>
          </a:bodyPr>
          <a:lstStyle/>
          <a:p>
            <a:endParaRPr lang="en-US" sz="1800" dirty="0">
              <a:solidFill>
                <a:schemeClr val="tx2"/>
              </a:solidFill>
            </a:endParaRPr>
          </a:p>
          <a:p>
            <a:r>
              <a:rPr lang="en-US" sz="3600" dirty="0">
                <a:solidFill>
                  <a:schemeClr val="tx2"/>
                </a:solidFill>
              </a:rPr>
              <a:t>Duty</a:t>
            </a:r>
          </a:p>
          <a:p>
            <a:pPr marL="0" indent="0">
              <a:buNone/>
            </a:pPr>
            <a:endParaRPr lang="en-US" sz="3600" dirty="0">
              <a:solidFill>
                <a:schemeClr val="tx2"/>
              </a:solidFill>
            </a:endParaRPr>
          </a:p>
          <a:p>
            <a:r>
              <a:rPr lang="en-US" sz="3600" dirty="0">
                <a:solidFill>
                  <a:schemeClr val="tx2"/>
                </a:solidFill>
              </a:rPr>
              <a:t>Breach of Duty</a:t>
            </a:r>
          </a:p>
          <a:p>
            <a:endParaRPr lang="en-US" sz="3600" dirty="0">
              <a:solidFill>
                <a:schemeClr val="tx2"/>
              </a:solidFill>
            </a:endParaRPr>
          </a:p>
          <a:p>
            <a:r>
              <a:rPr lang="en-US" sz="3600" dirty="0">
                <a:solidFill>
                  <a:schemeClr val="tx2"/>
                </a:solidFill>
              </a:rPr>
              <a:t>Damages / Injuries </a:t>
            </a:r>
          </a:p>
          <a:p>
            <a:endParaRPr lang="en-US" sz="3600" dirty="0">
              <a:solidFill>
                <a:schemeClr val="tx2"/>
              </a:solidFill>
            </a:endParaRPr>
          </a:p>
          <a:p>
            <a:r>
              <a:rPr lang="en-US" sz="3600" dirty="0">
                <a:solidFill>
                  <a:schemeClr val="tx2"/>
                </a:solidFill>
              </a:rPr>
              <a:t>Causation / The Cause / The Connection </a:t>
            </a:r>
          </a:p>
        </p:txBody>
      </p:sp>
      <p:sp>
        <p:nvSpPr>
          <p:cNvPr id="4" name="Footer Placeholder 3">
            <a:extLst>
              <a:ext uri="{FF2B5EF4-FFF2-40B4-BE49-F238E27FC236}">
                <a16:creationId xmlns:a16="http://schemas.microsoft.com/office/drawing/2014/main" id="{ACAEE988-D7EE-5F47-9170-0D0854942FDD}"/>
              </a:ext>
            </a:extLst>
          </p:cNvPr>
          <p:cNvSpPr>
            <a:spLocks noGrp="1"/>
          </p:cNvSpPr>
          <p:nvPr>
            <p:ph type="ftr" sz="quarter" idx="11"/>
          </p:nvPr>
        </p:nvSpPr>
        <p:spPr/>
        <p:txBody>
          <a:bodyPr/>
          <a:lstStyle/>
          <a:p>
            <a:r>
              <a:rPr lang="en-US"/>
              <a:t>Rosale Lobo PhD, RN - Strategic Nursing Documentation </a:t>
            </a:r>
            <a:endParaRPr lang="en-US" dirty="0"/>
          </a:p>
        </p:txBody>
      </p:sp>
      <p:sp>
        <p:nvSpPr>
          <p:cNvPr id="5" name="Date Placeholder 4">
            <a:extLst>
              <a:ext uri="{FF2B5EF4-FFF2-40B4-BE49-F238E27FC236}">
                <a16:creationId xmlns:a16="http://schemas.microsoft.com/office/drawing/2014/main" id="{C8C60A80-E6F0-2048-8A70-8295392A8582}"/>
              </a:ext>
            </a:extLst>
          </p:cNvPr>
          <p:cNvSpPr>
            <a:spLocks noGrp="1"/>
          </p:cNvSpPr>
          <p:nvPr>
            <p:ph type="dt" sz="half" idx="10"/>
          </p:nvPr>
        </p:nvSpPr>
        <p:spPr/>
        <p:txBody>
          <a:bodyPr/>
          <a:lstStyle/>
          <a:p>
            <a:fld id="{DD79F0D3-7FAC-3F43-96A9-E1E41297B072}" type="datetime1">
              <a:rPr lang="en-US" smtClean="0"/>
              <a:t>10/22/20</a:t>
            </a:fld>
            <a:endParaRPr lang="en-US"/>
          </a:p>
        </p:txBody>
      </p:sp>
    </p:spTree>
    <p:extLst>
      <p:ext uri="{BB962C8B-B14F-4D97-AF65-F5344CB8AC3E}">
        <p14:creationId xmlns:p14="http://schemas.microsoft.com/office/powerpoint/2010/main" val="731313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11B37-B596-E647-93E4-E820049E50F3}"/>
              </a:ext>
            </a:extLst>
          </p:cNvPr>
          <p:cNvSpPr>
            <a:spLocks noGrp="1"/>
          </p:cNvSpPr>
          <p:nvPr>
            <p:ph type="title"/>
          </p:nvPr>
        </p:nvSpPr>
        <p:spPr>
          <a:xfrm>
            <a:off x="594360" y="637125"/>
            <a:ext cx="3163448" cy="5256371"/>
          </a:xfrm>
        </p:spPr>
        <p:txBody>
          <a:bodyPr>
            <a:normAutofit/>
          </a:bodyPr>
          <a:lstStyle/>
          <a:p>
            <a:r>
              <a:rPr lang="en-US" dirty="0"/>
              <a:t>It’s Always Story Time </a:t>
            </a:r>
          </a:p>
        </p:txBody>
      </p:sp>
      <p:graphicFrame>
        <p:nvGraphicFramePr>
          <p:cNvPr id="5" name="Content Placeholder 2">
            <a:extLst>
              <a:ext uri="{FF2B5EF4-FFF2-40B4-BE49-F238E27FC236}">
                <a16:creationId xmlns:a16="http://schemas.microsoft.com/office/drawing/2014/main" id="{8FCD666F-686D-46F3-BCD9-8943D887237D}"/>
              </a:ext>
            </a:extLst>
          </p:cNvPr>
          <p:cNvGraphicFramePr>
            <a:graphicFrameLocks noGrp="1"/>
          </p:cNvGraphicFramePr>
          <p:nvPr>
            <p:ph idx="1"/>
            <p:extLst>
              <p:ext uri="{D42A27DB-BD31-4B8C-83A1-F6EECF244321}">
                <p14:modId xmlns:p14="http://schemas.microsoft.com/office/powerpoint/2010/main" val="1564976231"/>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835C07AF-4605-7F40-80BD-9AEE59A0AD82}"/>
              </a:ext>
            </a:extLst>
          </p:cNvPr>
          <p:cNvSpPr>
            <a:spLocks noGrp="1"/>
          </p:cNvSpPr>
          <p:nvPr>
            <p:ph type="ftr" sz="quarter" idx="11"/>
          </p:nvPr>
        </p:nvSpPr>
        <p:spPr/>
        <p:txBody>
          <a:bodyPr/>
          <a:lstStyle/>
          <a:p>
            <a:r>
              <a:rPr lang="en-US"/>
              <a:t>Rosale Lobo PhD, RN - Strategic Nursing Documentation </a:t>
            </a:r>
            <a:endParaRPr lang="en-US" dirty="0"/>
          </a:p>
        </p:txBody>
      </p:sp>
      <p:sp>
        <p:nvSpPr>
          <p:cNvPr id="4" name="Date Placeholder 3">
            <a:extLst>
              <a:ext uri="{FF2B5EF4-FFF2-40B4-BE49-F238E27FC236}">
                <a16:creationId xmlns:a16="http://schemas.microsoft.com/office/drawing/2014/main" id="{3D01464C-416D-8047-9EB7-E82C1744BDC2}"/>
              </a:ext>
            </a:extLst>
          </p:cNvPr>
          <p:cNvSpPr>
            <a:spLocks noGrp="1"/>
          </p:cNvSpPr>
          <p:nvPr>
            <p:ph type="dt" sz="half" idx="10"/>
          </p:nvPr>
        </p:nvSpPr>
        <p:spPr/>
        <p:txBody>
          <a:bodyPr/>
          <a:lstStyle/>
          <a:p>
            <a:fld id="{43EDD839-0B1C-824D-95BB-770CD2724DCC}" type="datetime1">
              <a:rPr lang="en-US" smtClean="0"/>
              <a:t>10/22/20</a:t>
            </a:fld>
            <a:endParaRPr lang="en-US"/>
          </a:p>
        </p:txBody>
      </p:sp>
    </p:spTree>
    <p:extLst>
      <p:ext uri="{BB962C8B-B14F-4D97-AF65-F5344CB8AC3E}">
        <p14:creationId xmlns:p14="http://schemas.microsoft.com/office/powerpoint/2010/main" val="4062766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9A1A8-3B6C-7F4D-A754-15C3DB0BA8C4}"/>
              </a:ext>
            </a:extLst>
          </p:cNvPr>
          <p:cNvSpPr>
            <a:spLocks noGrp="1"/>
          </p:cNvSpPr>
          <p:nvPr>
            <p:ph type="title"/>
          </p:nvPr>
        </p:nvSpPr>
        <p:spPr>
          <a:xfrm>
            <a:off x="594360" y="637125"/>
            <a:ext cx="3802276" cy="5256371"/>
          </a:xfrm>
        </p:spPr>
        <p:txBody>
          <a:bodyPr>
            <a:normAutofit/>
          </a:bodyPr>
          <a:lstStyle/>
          <a:p>
            <a:r>
              <a:rPr lang="en-US" sz="4800" dirty="0"/>
              <a:t>But…Wait how do they know the story doesn’t add up. </a:t>
            </a:r>
          </a:p>
        </p:txBody>
      </p:sp>
      <p:graphicFrame>
        <p:nvGraphicFramePr>
          <p:cNvPr id="5" name="Content Placeholder 2">
            <a:extLst>
              <a:ext uri="{FF2B5EF4-FFF2-40B4-BE49-F238E27FC236}">
                <a16:creationId xmlns:a16="http://schemas.microsoft.com/office/drawing/2014/main" id="{367CD793-0EFB-49C7-80D5-7AFCAEB6C40A}"/>
              </a:ext>
            </a:extLst>
          </p:cNvPr>
          <p:cNvGraphicFramePr>
            <a:graphicFrameLocks noGrp="1"/>
          </p:cNvGraphicFramePr>
          <p:nvPr>
            <p:ph idx="1"/>
            <p:extLst>
              <p:ext uri="{D42A27DB-BD31-4B8C-83A1-F6EECF244321}">
                <p14:modId xmlns:p14="http://schemas.microsoft.com/office/powerpoint/2010/main" val="3877828079"/>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77F958F9-8816-454D-8739-B2627551960C}"/>
              </a:ext>
            </a:extLst>
          </p:cNvPr>
          <p:cNvSpPr>
            <a:spLocks noGrp="1"/>
          </p:cNvSpPr>
          <p:nvPr>
            <p:ph type="ftr" sz="quarter" idx="11"/>
          </p:nvPr>
        </p:nvSpPr>
        <p:spPr/>
        <p:txBody>
          <a:bodyPr/>
          <a:lstStyle/>
          <a:p>
            <a:r>
              <a:rPr lang="en-US"/>
              <a:t>Rosale Lobo PhD, RN - Strategic Nursing Documentation </a:t>
            </a:r>
            <a:endParaRPr lang="en-US" dirty="0"/>
          </a:p>
        </p:txBody>
      </p:sp>
      <p:sp>
        <p:nvSpPr>
          <p:cNvPr id="4" name="Date Placeholder 3">
            <a:extLst>
              <a:ext uri="{FF2B5EF4-FFF2-40B4-BE49-F238E27FC236}">
                <a16:creationId xmlns:a16="http://schemas.microsoft.com/office/drawing/2014/main" id="{74369673-C5DE-864A-AC46-850D49187F21}"/>
              </a:ext>
            </a:extLst>
          </p:cNvPr>
          <p:cNvSpPr>
            <a:spLocks noGrp="1"/>
          </p:cNvSpPr>
          <p:nvPr>
            <p:ph type="dt" sz="half" idx="10"/>
          </p:nvPr>
        </p:nvSpPr>
        <p:spPr/>
        <p:txBody>
          <a:bodyPr/>
          <a:lstStyle/>
          <a:p>
            <a:fld id="{5CC7091F-0DD6-E648-90FF-4E0180055DF0}" type="datetime1">
              <a:rPr lang="en-US" smtClean="0"/>
              <a:t>10/22/20</a:t>
            </a:fld>
            <a:endParaRPr lang="en-US"/>
          </a:p>
        </p:txBody>
      </p:sp>
    </p:spTree>
    <p:extLst>
      <p:ext uri="{BB962C8B-B14F-4D97-AF65-F5344CB8AC3E}">
        <p14:creationId xmlns:p14="http://schemas.microsoft.com/office/powerpoint/2010/main" val="385485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72208"/>
            <a:ext cx="12192000" cy="21857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39B15-062C-2F4D-B6D4-AF1B829D7409}"/>
              </a:ext>
            </a:extLst>
          </p:cNvPr>
          <p:cNvSpPr>
            <a:spLocks noGrp="1"/>
          </p:cNvSpPr>
          <p:nvPr>
            <p:ph type="title"/>
          </p:nvPr>
        </p:nvSpPr>
        <p:spPr>
          <a:xfrm>
            <a:off x="838200" y="5030787"/>
            <a:ext cx="10515600" cy="1325563"/>
          </a:xfrm>
        </p:spPr>
        <p:txBody>
          <a:bodyPr>
            <a:normAutofit/>
          </a:bodyPr>
          <a:lstStyle/>
          <a:p>
            <a:pPr algn="ctr"/>
            <a:r>
              <a:rPr lang="en-US" sz="3200" b="1" dirty="0">
                <a:solidFill>
                  <a:srgbClr val="FFFFFF"/>
                </a:solidFill>
              </a:rPr>
              <a:t>§482.24 Condition of Participation: Medical Record Services </a:t>
            </a:r>
            <a:br>
              <a:rPr lang="en-US" sz="3200" dirty="0">
                <a:solidFill>
                  <a:srgbClr val="FFFFFF"/>
                </a:solidFill>
              </a:rPr>
            </a:br>
            <a:endParaRPr lang="en-US" sz="3200" dirty="0">
              <a:solidFill>
                <a:srgbClr val="FFFFFF"/>
              </a:solidFill>
            </a:endParaRPr>
          </a:p>
        </p:txBody>
      </p:sp>
      <p:graphicFrame>
        <p:nvGraphicFramePr>
          <p:cNvPr id="5" name="Content Placeholder 2">
            <a:extLst>
              <a:ext uri="{FF2B5EF4-FFF2-40B4-BE49-F238E27FC236}">
                <a16:creationId xmlns:a16="http://schemas.microsoft.com/office/drawing/2014/main" id="{7A4056CA-BD09-4C04-932C-AAC62C73C004}"/>
              </a:ext>
            </a:extLst>
          </p:cNvPr>
          <p:cNvGraphicFramePr>
            <a:graphicFrameLocks noGrp="1"/>
          </p:cNvGraphicFramePr>
          <p:nvPr>
            <p:ph idx="1"/>
            <p:extLst>
              <p:ext uri="{D42A27DB-BD31-4B8C-83A1-F6EECF244321}">
                <p14:modId xmlns:p14="http://schemas.microsoft.com/office/powerpoint/2010/main" val="822534"/>
              </p:ext>
            </p:extLst>
          </p:nvPr>
        </p:nvGraphicFramePr>
        <p:xfrm>
          <a:off x="838200" y="403338"/>
          <a:ext cx="10515600" cy="373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4E862693-A1D2-6E44-A724-A338F14E8261}"/>
              </a:ext>
            </a:extLst>
          </p:cNvPr>
          <p:cNvSpPr>
            <a:spLocks noGrp="1"/>
          </p:cNvSpPr>
          <p:nvPr>
            <p:ph type="ftr" sz="quarter" idx="11"/>
          </p:nvPr>
        </p:nvSpPr>
        <p:spPr/>
        <p:txBody>
          <a:bodyPr/>
          <a:lstStyle/>
          <a:p>
            <a:r>
              <a:rPr lang="en-US"/>
              <a:t>Rosale Lobo PhD, RN - Strategic Nursing Documentation </a:t>
            </a:r>
            <a:endParaRPr lang="en-US" dirty="0"/>
          </a:p>
        </p:txBody>
      </p:sp>
      <p:sp>
        <p:nvSpPr>
          <p:cNvPr id="4" name="Date Placeholder 3">
            <a:extLst>
              <a:ext uri="{FF2B5EF4-FFF2-40B4-BE49-F238E27FC236}">
                <a16:creationId xmlns:a16="http://schemas.microsoft.com/office/drawing/2014/main" id="{C1FE1B14-F50E-D243-9F87-8DDB626960CE}"/>
              </a:ext>
            </a:extLst>
          </p:cNvPr>
          <p:cNvSpPr>
            <a:spLocks noGrp="1"/>
          </p:cNvSpPr>
          <p:nvPr>
            <p:ph type="dt" sz="half" idx="10"/>
          </p:nvPr>
        </p:nvSpPr>
        <p:spPr/>
        <p:txBody>
          <a:bodyPr/>
          <a:lstStyle/>
          <a:p>
            <a:fld id="{23F4312F-9213-1340-A1E7-95C9072F8D3E}" type="datetime1">
              <a:rPr lang="en-US" smtClean="0"/>
              <a:t>10/22/20</a:t>
            </a:fld>
            <a:endParaRPr lang="en-US"/>
          </a:p>
        </p:txBody>
      </p:sp>
    </p:spTree>
    <p:extLst>
      <p:ext uri="{BB962C8B-B14F-4D97-AF65-F5344CB8AC3E}">
        <p14:creationId xmlns:p14="http://schemas.microsoft.com/office/powerpoint/2010/main" val="42535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2C7362-C5DF-1F47-B53E-AB632198783B}"/>
              </a:ext>
            </a:extLst>
          </p:cNvPr>
          <p:cNvSpPr>
            <a:spLocks noGrp="1"/>
          </p:cNvSpPr>
          <p:nvPr>
            <p:ph type="title"/>
          </p:nvPr>
        </p:nvSpPr>
        <p:spPr>
          <a:xfrm>
            <a:off x="838200" y="643467"/>
            <a:ext cx="2951205" cy="5571066"/>
          </a:xfrm>
        </p:spPr>
        <p:txBody>
          <a:bodyPr>
            <a:normAutofit/>
          </a:bodyPr>
          <a:lstStyle/>
          <a:p>
            <a:r>
              <a:rPr lang="en-US" b="1">
                <a:solidFill>
                  <a:srgbClr val="FFFFFF"/>
                </a:solidFill>
              </a:rPr>
              <a:t>§482.24(c) Standard: Content of Record </a:t>
            </a:r>
            <a:br>
              <a:rPr lang="en-US">
                <a:solidFill>
                  <a:srgbClr val="FFFFFF"/>
                </a:solidFill>
              </a:rPr>
            </a:br>
            <a:endParaRPr lang="en-US">
              <a:solidFill>
                <a:srgbClr val="FFFFFF"/>
              </a:solidFill>
            </a:endParaRP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54A09A9-3FA2-4906-9A1B-D8ECD256968B}"/>
              </a:ext>
            </a:extLst>
          </p:cNvPr>
          <p:cNvGraphicFramePr>
            <a:graphicFrameLocks noGrp="1"/>
          </p:cNvGraphicFramePr>
          <p:nvPr>
            <p:ph idx="1"/>
            <p:extLst>
              <p:ext uri="{D42A27DB-BD31-4B8C-83A1-F6EECF244321}">
                <p14:modId xmlns:p14="http://schemas.microsoft.com/office/powerpoint/2010/main" val="3492200210"/>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EAE90E72-7FD6-1446-B6DE-07230469F346}"/>
              </a:ext>
            </a:extLst>
          </p:cNvPr>
          <p:cNvSpPr>
            <a:spLocks noGrp="1"/>
          </p:cNvSpPr>
          <p:nvPr>
            <p:ph type="ftr" sz="quarter" idx="11"/>
          </p:nvPr>
        </p:nvSpPr>
        <p:spPr/>
        <p:txBody>
          <a:bodyPr/>
          <a:lstStyle/>
          <a:p>
            <a:r>
              <a:rPr lang="en-US"/>
              <a:t>Rosale Lobo PhD, RN - Strategic Nursing Documentation </a:t>
            </a:r>
            <a:endParaRPr lang="en-US" dirty="0"/>
          </a:p>
        </p:txBody>
      </p:sp>
      <p:sp>
        <p:nvSpPr>
          <p:cNvPr id="4" name="Date Placeholder 3">
            <a:extLst>
              <a:ext uri="{FF2B5EF4-FFF2-40B4-BE49-F238E27FC236}">
                <a16:creationId xmlns:a16="http://schemas.microsoft.com/office/drawing/2014/main" id="{7CF7092E-9C3F-1D47-BB14-EFAE688238A6}"/>
              </a:ext>
            </a:extLst>
          </p:cNvPr>
          <p:cNvSpPr>
            <a:spLocks noGrp="1"/>
          </p:cNvSpPr>
          <p:nvPr>
            <p:ph type="dt" sz="half" idx="10"/>
          </p:nvPr>
        </p:nvSpPr>
        <p:spPr/>
        <p:txBody>
          <a:bodyPr/>
          <a:lstStyle/>
          <a:p>
            <a:fld id="{F3F9BEF8-28B6-9748-A585-9FDC97518B7B}" type="datetime1">
              <a:rPr lang="en-US" smtClean="0"/>
              <a:t>10/22/20</a:t>
            </a:fld>
            <a:endParaRPr lang="en-US"/>
          </a:p>
        </p:txBody>
      </p:sp>
    </p:spTree>
    <p:extLst>
      <p:ext uri="{BB962C8B-B14F-4D97-AF65-F5344CB8AC3E}">
        <p14:creationId xmlns:p14="http://schemas.microsoft.com/office/powerpoint/2010/main" val="252154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B457E-5B3E-5748-BFBD-92E00D3FAF80}"/>
              </a:ext>
            </a:extLst>
          </p:cNvPr>
          <p:cNvSpPr>
            <a:spLocks noGrp="1"/>
          </p:cNvSpPr>
          <p:nvPr>
            <p:ph type="title"/>
          </p:nvPr>
        </p:nvSpPr>
        <p:spPr>
          <a:xfrm>
            <a:off x="956826" y="1112969"/>
            <a:ext cx="3937298" cy="4166010"/>
          </a:xfrm>
        </p:spPr>
        <p:txBody>
          <a:bodyPr>
            <a:normAutofit/>
          </a:bodyPr>
          <a:lstStyle/>
          <a:p>
            <a:r>
              <a:rPr lang="en-US" b="1">
                <a:solidFill>
                  <a:srgbClr val="FFFFFF"/>
                </a:solidFill>
              </a:rPr>
              <a:t>§482.23 Condition of Participation: Nursing Services </a:t>
            </a:r>
            <a:br>
              <a:rPr lang="en-US">
                <a:solidFill>
                  <a:srgbClr val="FFFFFF"/>
                </a:solidFill>
              </a:rPr>
            </a:br>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1B69C4C-1624-E748-9A07-B3E07CBBB885}"/>
              </a:ext>
            </a:extLst>
          </p:cNvPr>
          <p:cNvSpPr>
            <a:spLocks noGrp="1"/>
          </p:cNvSpPr>
          <p:nvPr>
            <p:ph idx="1"/>
          </p:nvPr>
        </p:nvSpPr>
        <p:spPr>
          <a:xfrm>
            <a:off x="6096000" y="820880"/>
            <a:ext cx="5257799" cy="4889350"/>
          </a:xfrm>
        </p:spPr>
        <p:txBody>
          <a:bodyPr anchor="t">
            <a:normAutofit/>
          </a:bodyPr>
          <a:lstStyle/>
          <a:p>
            <a:r>
              <a:rPr lang="en-US" dirty="0"/>
              <a:t>Other sources:</a:t>
            </a:r>
          </a:p>
          <a:p>
            <a:endParaRPr lang="en-US" dirty="0"/>
          </a:p>
          <a:p>
            <a:pPr marL="0" indent="0">
              <a:buNone/>
            </a:pPr>
            <a:r>
              <a:rPr lang="en-US" sz="3200" dirty="0"/>
              <a:t>Nursing care plans, medical records, patients, family members, accident and investigative reports, staffing schedules, nursing policies and procedures, and QAPI activities and reports. </a:t>
            </a:r>
          </a:p>
          <a:p>
            <a:pPr marL="0" indent="0">
              <a:buNone/>
            </a:pPr>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ooter Placeholder 3">
            <a:extLst>
              <a:ext uri="{FF2B5EF4-FFF2-40B4-BE49-F238E27FC236}">
                <a16:creationId xmlns:a16="http://schemas.microsoft.com/office/drawing/2014/main" id="{5680FA61-28A6-5C43-9363-590C494103B9}"/>
              </a:ext>
            </a:extLst>
          </p:cNvPr>
          <p:cNvSpPr>
            <a:spLocks noGrp="1"/>
          </p:cNvSpPr>
          <p:nvPr>
            <p:ph type="ftr" sz="quarter" idx="11"/>
          </p:nvPr>
        </p:nvSpPr>
        <p:spPr/>
        <p:txBody>
          <a:bodyPr/>
          <a:lstStyle/>
          <a:p>
            <a:r>
              <a:rPr lang="en-US"/>
              <a:t>Rosale Lobo PhD, RN - Strategic Nursing Documentation </a:t>
            </a:r>
            <a:endParaRPr lang="en-US" dirty="0"/>
          </a:p>
        </p:txBody>
      </p:sp>
      <p:sp>
        <p:nvSpPr>
          <p:cNvPr id="5" name="Date Placeholder 4">
            <a:extLst>
              <a:ext uri="{FF2B5EF4-FFF2-40B4-BE49-F238E27FC236}">
                <a16:creationId xmlns:a16="http://schemas.microsoft.com/office/drawing/2014/main" id="{B3C76115-4D5E-6044-98AC-EDB5F15C3B19}"/>
              </a:ext>
            </a:extLst>
          </p:cNvPr>
          <p:cNvSpPr>
            <a:spLocks noGrp="1"/>
          </p:cNvSpPr>
          <p:nvPr>
            <p:ph type="dt" sz="half" idx="10"/>
          </p:nvPr>
        </p:nvSpPr>
        <p:spPr/>
        <p:txBody>
          <a:bodyPr/>
          <a:lstStyle/>
          <a:p>
            <a:fld id="{ED17BAF2-690D-924E-8704-B17655D71C17}" type="datetime1">
              <a:rPr lang="en-US" smtClean="0"/>
              <a:t>10/22/20</a:t>
            </a:fld>
            <a:endParaRPr lang="en-US"/>
          </a:p>
        </p:txBody>
      </p:sp>
    </p:spTree>
    <p:extLst>
      <p:ext uri="{BB962C8B-B14F-4D97-AF65-F5344CB8AC3E}">
        <p14:creationId xmlns:p14="http://schemas.microsoft.com/office/powerpoint/2010/main" val="348780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575981-F56C-A34C-A8EC-D79F906DC1DF}"/>
              </a:ext>
            </a:extLst>
          </p:cNvPr>
          <p:cNvSpPr>
            <a:spLocks noGrp="1"/>
          </p:cNvSpPr>
          <p:nvPr>
            <p:ph type="title"/>
          </p:nvPr>
        </p:nvSpPr>
        <p:spPr>
          <a:xfrm>
            <a:off x="329784" y="643467"/>
            <a:ext cx="3666821" cy="5571066"/>
          </a:xfrm>
        </p:spPr>
        <p:txBody>
          <a:bodyPr>
            <a:normAutofit/>
          </a:bodyPr>
          <a:lstStyle/>
          <a:p>
            <a:r>
              <a:rPr lang="en-US" sz="3700" b="1" dirty="0">
                <a:solidFill>
                  <a:srgbClr val="FFFFFF"/>
                </a:solidFill>
              </a:rPr>
              <a:t>Interpretive Guidelines §482.23(b)(3) </a:t>
            </a:r>
            <a:br>
              <a:rPr lang="en-US" sz="3700" dirty="0">
                <a:solidFill>
                  <a:srgbClr val="FFFFFF"/>
                </a:solidFill>
              </a:rPr>
            </a:br>
            <a:endParaRPr lang="en-US" sz="3700" dirty="0">
              <a:solidFill>
                <a:srgbClr val="FFFFFF"/>
              </a:solidFill>
            </a:endParaRP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0B6823D-0B07-4354-92F0-A682E174BD74}"/>
              </a:ext>
            </a:extLst>
          </p:cNvPr>
          <p:cNvGraphicFramePr>
            <a:graphicFrameLocks noGrp="1"/>
          </p:cNvGraphicFramePr>
          <p:nvPr>
            <p:ph idx="1"/>
            <p:extLst>
              <p:ext uri="{D42A27DB-BD31-4B8C-83A1-F6EECF244321}">
                <p14:modId xmlns:p14="http://schemas.microsoft.com/office/powerpoint/2010/main" val="3818098360"/>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8214971E-9A70-CB4A-A0A8-988E9D7B1904}"/>
              </a:ext>
            </a:extLst>
          </p:cNvPr>
          <p:cNvSpPr>
            <a:spLocks noGrp="1"/>
          </p:cNvSpPr>
          <p:nvPr>
            <p:ph type="ftr" sz="quarter" idx="11"/>
          </p:nvPr>
        </p:nvSpPr>
        <p:spPr/>
        <p:txBody>
          <a:bodyPr/>
          <a:lstStyle/>
          <a:p>
            <a:r>
              <a:rPr lang="en-US"/>
              <a:t>Rosale Lobo PhD, RN - Strategic Nursing Documentation </a:t>
            </a:r>
            <a:endParaRPr lang="en-US" dirty="0"/>
          </a:p>
        </p:txBody>
      </p:sp>
      <p:sp>
        <p:nvSpPr>
          <p:cNvPr id="4" name="Date Placeholder 3">
            <a:extLst>
              <a:ext uri="{FF2B5EF4-FFF2-40B4-BE49-F238E27FC236}">
                <a16:creationId xmlns:a16="http://schemas.microsoft.com/office/drawing/2014/main" id="{D747B7D7-A06F-5848-AF71-8D7DB775BB85}"/>
              </a:ext>
            </a:extLst>
          </p:cNvPr>
          <p:cNvSpPr>
            <a:spLocks noGrp="1"/>
          </p:cNvSpPr>
          <p:nvPr>
            <p:ph type="dt" sz="half" idx="10"/>
          </p:nvPr>
        </p:nvSpPr>
        <p:spPr/>
        <p:txBody>
          <a:bodyPr/>
          <a:lstStyle/>
          <a:p>
            <a:fld id="{99F87681-4201-8642-9CA2-EDDC3D37D536}" type="datetime1">
              <a:rPr lang="en-US" smtClean="0"/>
              <a:t>10/22/20</a:t>
            </a:fld>
            <a:endParaRPr lang="en-US"/>
          </a:p>
        </p:txBody>
      </p:sp>
    </p:spTree>
    <p:extLst>
      <p:ext uri="{BB962C8B-B14F-4D97-AF65-F5344CB8AC3E}">
        <p14:creationId xmlns:p14="http://schemas.microsoft.com/office/powerpoint/2010/main" val="3536621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1431</Words>
  <Application>Microsoft Macintosh PowerPoint</Application>
  <PresentationFormat>Widescreen</PresentationFormat>
  <Paragraphs>140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Objectives </vt:lpstr>
      <vt:lpstr>Recipe for Negligence</vt:lpstr>
      <vt:lpstr>It’s Always Story Time </vt:lpstr>
      <vt:lpstr>But…Wait how do they know the story doesn’t add up. </vt:lpstr>
      <vt:lpstr>§482.24 Condition of Participation: Medical Record Services  </vt:lpstr>
      <vt:lpstr>§482.24(c) Standard: Content of Record  </vt:lpstr>
      <vt:lpstr>§482.23 Condition of Participation: Nursing Services  </vt:lpstr>
      <vt:lpstr>Interpretive Guidelines §482.23(b)(3)  </vt:lpstr>
      <vt:lpstr>Interpretive Guidelines §482.23(b)(4)  What is a Care Plan </vt:lpstr>
      <vt:lpstr> §482.23(c) Standard: Preparation and Administration of Drugs (p. 228/562) </vt:lpstr>
      <vt:lpstr>Documentation (p. 239/562)</vt:lpstr>
      <vt:lpstr>Examples of Organizations CMS Collaborates with</vt:lpstr>
      <vt:lpstr>Other Sources of SOC </vt:lpstr>
      <vt:lpstr>Litigation TimeLine </vt:lpstr>
      <vt:lpstr>Discovery </vt:lpstr>
      <vt:lpstr>Screening your Defense Team </vt:lpstr>
      <vt:lpstr>Summary </vt:lpstr>
      <vt:lpstr>Summary of Objectives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Lobo, Rosale</dc:creator>
  <cp:lastModifiedBy>Lobo, Rosale</cp:lastModifiedBy>
  <cp:revision>4</cp:revision>
  <dcterms:created xsi:type="dcterms:W3CDTF">2020-10-17T18:53:45Z</dcterms:created>
  <dcterms:modified xsi:type="dcterms:W3CDTF">2020-10-22T20:11:52Z</dcterms:modified>
</cp:coreProperties>
</file>